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8" r:id="rId3"/>
    <p:sldId id="269" r:id="rId4"/>
    <p:sldId id="267" r:id="rId5"/>
    <p:sldId id="268" r:id="rId6"/>
    <p:sldId id="259" r:id="rId7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红波 周" initials="红" lastIdx="1" clrIdx="0"/>
  <p:cmAuthor id="0" name="徐宏" initials="徐宏" lastIdx="45" clrIdx="0"/>
  <p:cmAuthor id="7" name="郑旭" initials="郑" lastIdx="1" clrIdx="0"/>
  <p:cmAuthor id="8" name="cqzbj0154" initials="c" lastIdx="2" clrIdx="7"/>
  <p:cmAuthor id="2" name="男 姜" initials="男" lastIdx="1" clrIdx="1"/>
  <p:cmAuthor id="3" name="未知用户6" initials="未知用户6" lastIdx="1" clrIdx="0"/>
  <p:cmAuthor id="4" name="Angus Han" initials="A" lastIdx="1" clrIdx="6"/>
  <p:cmAuthor id="5" name="wjx" initials="w" lastIdx="15" clrIdx="0"/>
  <p:cmAuthor id="6" name="杨金锡" initials="杨" lastIdx="1" clrIdx="0"/>
  <p:cmAuthor id="9" name="Microsoft Office 用户" initials="M" lastIdx="1" clrIdx="0"/>
  <p:cmAuthor id="11" name="de" initials="d" lastIdx="1" clrIdx="1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937DE-E1A2-8C4D-B132-42A8C27875B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937DE-E1A2-8C4D-B132-42A8C27875B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0700" y="685800"/>
            <a:ext cx="60966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937DE-E1A2-8C4D-B132-42A8C27875B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0700" y="685800"/>
            <a:ext cx="60966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937DE-E1A2-8C4D-B132-42A8C27875B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0700" y="685800"/>
            <a:ext cx="60966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9937DE-E1A2-8C4D-B132-42A8C27875B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4.png"/><Relationship Id="rId36" Type="http://schemas.openxmlformats.org/officeDocument/2006/relationships/image" Target="../media/image3.png"/><Relationship Id="rId35" Type="http://schemas.openxmlformats.org/officeDocument/2006/relationships/tags" Target="../tags/tag95.xml"/><Relationship Id="rId34" Type="http://schemas.openxmlformats.org/officeDocument/2006/relationships/tags" Target="../tags/tag94.xml"/><Relationship Id="rId33" Type="http://schemas.openxmlformats.org/officeDocument/2006/relationships/tags" Target="../tags/tag93.xml"/><Relationship Id="rId32" Type="http://schemas.openxmlformats.org/officeDocument/2006/relationships/tags" Target="../tags/tag92.xml"/><Relationship Id="rId31" Type="http://schemas.openxmlformats.org/officeDocument/2006/relationships/tags" Target="../tags/tag91.xml"/><Relationship Id="rId30" Type="http://schemas.openxmlformats.org/officeDocument/2006/relationships/tags" Target="../tags/tag90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image" Target="../media/image2.png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19.png"/><Relationship Id="rId7" Type="http://schemas.openxmlformats.org/officeDocument/2006/relationships/tags" Target="../tags/tag99.xml"/><Relationship Id="rId6" Type="http://schemas.openxmlformats.org/officeDocument/2006/relationships/image" Target="../media/image18.png"/><Relationship Id="rId5" Type="http://schemas.openxmlformats.org/officeDocument/2006/relationships/tags" Target="../tags/tag98.xml"/><Relationship Id="rId4" Type="http://schemas.openxmlformats.org/officeDocument/2006/relationships/image" Target="../media/image17.jpeg"/><Relationship Id="rId3" Type="http://schemas.openxmlformats.org/officeDocument/2006/relationships/tags" Target="../tags/tag97.xml"/><Relationship Id="rId2" Type="http://schemas.openxmlformats.org/officeDocument/2006/relationships/image" Target="../media/image16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9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jpeg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" b="764"/>
          <a:stretch>
            <a:fillRect/>
          </a:stretch>
        </p:blipFill>
        <p:spPr>
          <a:xfrm>
            <a:off x="0" y="-284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249" y="0"/>
            <a:ext cx="2591502" cy="1472445"/>
          </a:xfrm>
          <a:prstGeom prst="rect">
            <a:avLst/>
          </a:prstGeom>
        </p:spPr>
      </p:pic>
      <p:sp>
        <p:nvSpPr>
          <p:cNvPr id="7" name="Freeform 5"/>
          <p:cNvSpPr/>
          <p:nvPr/>
        </p:nvSpPr>
        <p:spPr bwMode="auto">
          <a:xfrm>
            <a:off x="2310441" y="495301"/>
            <a:ext cx="7552070" cy="5867400"/>
          </a:xfrm>
          <a:custGeom>
            <a:avLst/>
            <a:gdLst>
              <a:gd name="T0" fmla="*/ 413 w 2560"/>
              <a:gd name="T1" fmla="*/ 1128 h 2044"/>
              <a:gd name="T2" fmla="*/ 1293 w 2560"/>
              <a:gd name="T3" fmla="*/ 1964 h 2044"/>
              <a:gd name="T4" fmla="*/ 2233 w 2560"/>
              <a:gd name="T5" fmla="*/ 1128 h 2044"/>
              <a:gd name="T6" fmla="*/ 2442 w 2560"/>
              <a:gd name="T7" fmla="*/ 465 h 2044"/>
              <a:gd name="T8" fmla="*/ 1929 w 2560"/>
              <a:gd name="T9" fmla="*/ 503 h 2044"/>
              <a:gd name="T10" fmla="*/ 1893 w 2560"/>
              <a:gd name="T11" fmla="*/ 475 h 2044"/>
              <a:gd name="T12" fmla="*/ 1898 w 2560"/>
              <a:gd name="T13" fmla="*/ 212 h 2044"/>
              <a:gd name="T14" fmla="*/ 1620 w 2560"/>
              <a:gd name="T15" fmla="*/ 176 h 2044"/>
              <a:gd name="T16" fmla="*/ 1276 w 2560"/>
              <a:gd name="T17" fmla="*/ 19 h 2044"/>
              <a:gd name="T18" fmla="*/ 1009 w 2560"/>
              <a:gd name="T19" fmla="*/ 175 h 2044"/>
              <a:gd name="T20" fmla="*/ 701 w 2560"/>
              <a:gd name="T21" fmla="*/ 268 h 2044"/>
              <a:gd name="T22" fmla="*/ 736 w 2560"/>
              <a:gd name="T23" fmla="*/ 471 h 2044"/>
              <a:gd name="T24" fmla="*/ 713 w 2560"/>
              <a:gd name="T25" fmla="*/ 497 h 2044"/>
              <a:gd name="T26" fmla="*/ 240 w 2560"/>
              <a:gd name="T27" fmla="*/ 424 h 2044"/>
              <a:gd name="T28" fmla="*/ 413 w 2560"/>
              <a:gd name="T29" fmla="*/ 1128 h 20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560" h="2044">
                <a:moveTo>
                  <a:pt x="413" y="1128"/>
                </a:moveTo>
                <a:cubicBezTo>
                  <a:pt x="413" y="1128"/>
                  <a:pt x="257" y="1960"/>
                  <a:pt x="1293" y="1964"/>
                </a:cubicBezTo>
                <a:cubicBezTo>
                  <a:pt x="1293" y="1964"/>
                  <a:pt x="2313" y="2044"/>
                  <a:pt x="2233" y="1128"/>
                </a:cubicBezTo>
                <a:cubicBezTo>
                  <a:pt x="2233" y="1128"/>
                  <a:pt x="2560" y="757"/>
                  <a:pt x="2442" y="465"/>
                </a:cubicBezTo>
                <a:cubicBezTo>
                  <a:pt x="2442" y="465"/>
                  <a:pt x="2356" y="285"/>
                  <a:pt x="1929" y="503"/>
                </a:cubicBezTo>
                <a:cubicBezTo>
                  <a:pt x="1893" y="475"/>
                  <a:pt x="1893" y="475"/>
                  <a:pt x="1893" y="475"/>
                </a:cubicBezTo>
                <a:cubicBezTo>
                  <a:pt x="1893" y="475"/>
                  <a:pt x="2005" y="363"/>
                  <a:pt x="1898" y="212"/>
                </a:cubicBezTo>
                <a:cubicBezTo>
                  <a:pt x="1898" y="212"/>
                  <a:pt x="1816" y="104"/>
                  <a:pt x="1620" y="176"/>
                </a:cubicBezTo>
                <a:cubicBezTo>
                  <a:pt x="1620" y="176"/>
                  <a:pt x="1512" y="5"/>
                  <a:pt x="1276" y="19"/>
                </a:cubicBezTo>
                <a:cubicBezTo>
                  <a:pt x="1276" y="19"/>
                  <a:pt x="1142" y="0"/>
                  <a:pt x="1009" y="175"/>
                </a:cubicBezTo>
                <a:cubicBezTo>
                  <a:pt x="1009" y="175"/>
                  <a:pt x="737" y="95"/>
                  <a:pt x="701" y="268"/>
                </a:cubicBezTo>
                <a:cubicBezTo>
                  <a:pt x="701" y="268"/>
                  <a:pt x="678" y="361"/>
                  <a:pt x="736" y="471"/>
                </a:cubicBezTo>
                <a:cubicBezTo>
                  <a:pt x="713" y="497"/>
                  <a:pt x="713" y="497"/>
                  <a:pt x="713" y="497"/>
                </a:cubicBezTo>
                <a:cubicBezTo>
                  <a:pt x="713" y="497"/>
                  <a:pt x="350" y="320"/>
                  <a:pt x="240" y="424"/>
                </a:cubicBezTo>
                <a:cubicBezTo>
                  <a:pt x="240" y="424"/>
                  <a:pt x="0" y="637"/>
                  <a:pt x="413" y="1128"/>
                </a:cubicBezTo>
                <a:close/>
              </a:path>
            </a:pathLst>
          </a:custGeom>
          <a:gradFill flip="none" rotWithShape="1">
            <a:gsLst>
              <a:gs pos="0">
                <a:srgbClr val="1487CC">
                  <a:alpha val="70000"/>
                </a:srgbClr>
              </a:gs>
              <a:gs pos="100000">
                <a:srgbClr val="014FEF">
                  <a:alpha val="25000"/>
                </a:srgbClr>
              </a:gs>
              <a:gs pos="81000">
                <a:srgbClr val="014FE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spc="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莱阳市姜疃镇区域公共品牌打造</a:t>
            </a:r>
            <a:endParaRPr lang="zh-CN" altLang="en-US" sz="3200" b="1" spc="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3200" b="1" spc="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3200" b="1" spc="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3200" b="1" spc="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zh-CN" altLang="en-US" sz="3200" b="1" spc="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PA-文本框 10"/>
          <p:cNvSpPr txBox="1"/>
          <p:nvPr>
            <p:custDataLst>
              <p:tags r:id="rId3"/>
            </p:custDataLst>
          </p:nvPr>
        </p:nvSpPr>
        <p:spPr>
          <a:xfrm>
            <a:off x="4322619" y="4360800"/>
            <a:ext cx="3546763" cy="818092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5" name="PA-组合 1"/>
          <p:cNvGrpSpPr/>
          <p:nvPr>
            <p:custDataLst>
              <p:tags r:id="rId4"/>
            </p:custDataLst>
          </p:nvPr>
        </p:nvGrpSpPr>
        <p:grpSpPr>
          <a:xfrm flipH="1">
            <a:off x="10115413" y="3938704"/>
            <a:ext cx="1296506" cy="221786"/>
            <a:chOff x="3473045" y="2097069"/>
            <a:chExt cx="2016172" cy="344894"/>
          </a:xfrm>
        </p:grpSpPr>
        <p:sp>
          <p:nvSpPr>
            <p:cNvPr id="16" name="PA-任意多边形 73"/>
            <p:cNvSpPr/>
            <p:nvPr>
              <p:custDataLst>
                <p:tags r:id="rId5"/>
              </p:custDataLst>
            </p:nvPr>
          </p:nvSpPr>
          <p:spPr>
            <a:xfrm flipH="1">
              <a:off x="3528417" y="2169966"/>
              <a:ext cx="1945721" cy="271997"/>
            </a:xfrm>
            <a:custGeom>
              <a:avLst/>
              <a:gdLst>
                <a:gd name="connsiteX0" fmla="*/ 3284220 w 3284220"/>
                <a:gd name="connsiteY0" fmla="*/ 297180 h 510540"/>
                <a:gd name="connsiteX1" fmla="*/ 3070860 w 3284220"/>
                <a:gd name="connsiteY1" fmla="*/ 510540 h 510540"/>
                <a:gd name="connsiteX2" fmla="*/ 2819400 w 3284220"/>
                <a:gd name="connsiteY2" fmla="*/ 510540 h 510540"/>
                <a:gd name="connsiteX3" fmla="*/ 2560320 w 3284220"/>
                <a:gd name="connsiteY3" fmla="*/ 251460 h 510540"/>
                <a:gd name="connsiteX4" fmla="*/ 1432560 w 3284220"/>
                <a:gd name="connsiteY4" fmla="*/ 251460 h 510540"/>
                <a:gd name="connsiteX5" fmla="*/ 1181100 w 3284220"/>
                <a:gd name="connsiteY5" fmla="*/ 0 h 510540"/>
                <a:gd name="connsiteX6" fmla="*/ 0 w 3284220"/>
                <a:gd name="connsiteY6" fmla="*/ 0 h 510540"/>
                <a:gd name="connsiteX0-1" fmla="*/ 3636645 w 3636645"/>
                <a:gd name="connsiteY0-2" fmla="*/ 0 h 565785"/>
                <a:gd name="connsiteX1-3" fmla="*/ 3070860 w 3636645"/>
                <a:gd name="connsiteY1-4" fmla="*/ 565785 h 565785"/>
                <a:gd name="connsiteX2-5" fmla="*/ 2819400 w 3636645"/>
                <a:gd name="connsiteY2-6" fmla="*/ 565785 h 565785"/>
                <a:gd name="connsiteX3-7" fmla="*/ 2560320 w 3636645"/>
                <a:gd name="connsiteY3-8" fmla="*/ 306705 h 565785"/>
                <a:gd name="connsiteX4-9" fmla="*/ 1432560 w 3636645"/>
                <a:gd name="connsiteY4-10" fmla="*/ 306705 h 565785"/>
                <a:gd name="connsiteX5-11" fmla="*/ 1181100 w 3636645"/>
                <a:gd name="connsiteY5-12" fmla="*/ 55245 h 565785"/>
                <a:gd name="connsiteX6-13" fmla="*/ 0 w 3636645"/>
                <a:gd name="connsiteY6-14" fmla="*/ 55245 h 565785"/>
                <a:gd name="connsiteX0-15" fmla="*/ 3757295 w 3757295"/>
                <a:gd name="connsiteY0-16" fmla="*/ 0 h 686435"/>
                <a:gd name="connsiteX1-17" fmla="*/ 3070860 w 3757295"/>
                <a:gd name="connsiteY1-18" fmla="*/ 686435 h 686435"/>
                <a:gd name="connsiteX2-19" fmla="*/ 2819400 w 3757295"/>
                <a:gd name="connsiteY2-20" fmla="*/ 686435 h 686435"/>
                <a:gd name="connsiteX3-21" fmla="*/ 2560320 w 3757295"/>
                <a:gd name="connsiteY3-22" fmla="*/ 427355 h 686435"/>
                <a:gd name="connsiteX4-23" fmla="*/ 1432560 w 3757295"/>
                <a:gd name="connsiteY4-24" fmla="*/ 427355 h 686435"/>
                <a:gd name="connsiteX5-25" fmla="*/ 1181100 w 3757295"/>
                <a:gd name="connsiteY5-26" fmla="*/ 175895 h 686435"/>
                <a:gd name="connsiteX6-27" fmla="*/ 0 w 3757295"/>
                <a:gd name="connsiteY6-28" fmla="*/ 175895 h 686435"/>
                <a:gd name="connsiteX0-29" fmla="*/ 3342244 w 3342244"/>
                <a:gd name="connsiteY0-30" fmla="*/ 244692 h 510541"/>
                <a:gd name="connsiteX1-31" fmla="*/ 3070860 w 3342244"/>
                <a:gd name="connsiteY1-32" fmla="*/ 510541 h 510541"/>
                <a:gd name="connsiteX2-33" fmla="*/ 2819400 w 3342244"/>
                <a:gd name="connsiteY2-34" fmla="*/ 510541 h 510541"/>
                <a:gd name="connsiteX3-35" fmla="*/ 2560320 w 3342244"/>
                <a:gd name="connsiteY3-36" fmla="*/ 251461 h 510541"/>
                <a:gd name="connsiteX4-37" fmla="*/ 1432560 w 3342244"/>
                <a:gd name="connsiteY4-38" fmla="*/ 251461 h 510541"/>
                <a:gd name="connsiteX5-39" fmla="*/ 1181100 w 3342244"/>
                <a:gd name="connsiteY5-40" fmla="*/ 1 h 510541"/>
                <a:gd name="connsiteX6-41" fmla="*/ 0 w 3342244"/>
                <a:gd name="connsiteY6-42" fmla="*/ 1 h 510541"/>
                <a:gd name="connsiteX0-43" fmla="*/ 3281371 w 3281371"/>
                <a:gd name="connsiteY0-44" fmla="*/ 305565 h 510541"/>
                <a:gd name="connsiteX1-45" fmla="*/ 3070860 w 3281371"/>
                <a:gd name="connsiteY1-46" fmla="*/ 510541 h 510541"/>
                <a:gd name="connsiteX2-47" fmla="*/ 2819400 w 3281371"/>
                <a:gd name="connsiteY2-48" fmla="*/ 510541 h 510541"/>
                <a:gd name="connsiteX3-49" fmla="*/ 2560320 w 3281371"/>
                <a:gd name="connsiteY3-50" fmla="*/ 251461 h 510541"/>
                <a:gd name="connsiteX4-51" fmla="*/ 1432560 w 3281371"/>
                <a:gd name="connsiteY4-52" fmla="*/ 251461 h 510541"/>
                <a:gd name="connsiteX5-53" fmla="*/ 1181100 w 3281371"/>
                <a:gd name="connsiteY5-54" fmla="*/ 1 h 510541"/>
                <a:gd name="connsiteX6-55" fmla="*/ 0 w 3281371"/>
                <a:gd name="connsiteY6-56" fmla="*/ 1 h 510541"/>
                <a:gd name="connsiteX0-57" fmla="*/ 3320110 w 3320110"/>
                <a:gd name="connsiteY0-58" fmla="*/ 244691 h 510541"/>
                <a:gd name="connsiteX1-59" fmla="*/ 3070860 w 3320110"/>
                <a:gd name="connsiteY1-60" fmla="*/ 510541 h 510541"/>
                <a:gd name="connsiteX2-61" fmla="*/ 2819400 w 3320110"/>
                <a:gd name="connsiteY2-62" fmla="*/ 510541 h 510541"/>
                <a:gd name="connsiteX3-63" fmla="*/ 2560320 w 3320110"/>
                <a:gd name="connsiteY3-64" fmla="*/ 251461 h 510541"/>
                <a:gd name="connsiteX4-65" fmla="*/ 1432560 w 3320110"/>
                <a:gd name="connsiteY4-66" fmla="*/ 251461 h 510541"/>
                <a:gd name="connsiteX5-67" fmla="*/ 1181100 w 3320110"/>
                <a:gd name="connsiteY5-68" fmla="*/ 1 h 510541"/>
                <a:gd name="connsiteX6-69" fmla="*/ 0 w 3320110"/>
                <a:gd name="connsiteY6-70" fmla="*/ 1 h 510541"/>
                <a:gd name="connsiteX0-71" fmla="*/ 3347782 w 3347782"/>
                <a:gd name="connsiteY0-72" fmla="*/ 250224 h 510541"/>
                <a:gd name="connsiteX1-73" fmla="*/ 3070860 w 3347782"/>
                <a:gd name="connsiteY1-74" fmla="*/ 510541 h 510541"/>
                <a:gd name="connsiteX2-75" fmla="*/ 2819400 w 3347782"/>
                <a:gd name="connsiteY2-76" fmla="*/ 510541 h 510541"/>
                <a:gd name="connsiteX3-77" fmla="*/ 2560320 w 3347782"/>
                <a:gd name="connsiteY3-78" fmla="*/ 251461 h 510541"/>
                <a:gd name="connsiteX4-79" fmla="*/ 1432560 w 3347782"/>
                <a:gd name="connsiteY4-80" fmla="*/ 251461 h 510541"/>
                <a:gd name="connsiteX5-81" fmla="*/ 1181100 w 3347782"/>
                <a:gd name="connsiteY5-82" fmla="*/ 1 h 510541"/>
                <a:gd name="connsiteX6-83" fmla="*/ 0 w 3347782"/>
                <a:gd name="connsiteY6-84" fmla="*/ 1 h 510541"/>
                <a:gd name="connsiteX0-85" fmla="*/ 3347782 w 3348774"/>
                <a:gd name="connsiteY0-86" fmla="*/ 250224 h 510541"/>
                <a:gd name="connsiteX1-87" fmla="*/ 3348774 w 3348774"/>
                <a:gd name="connsiteY1-88" fmla="*/ 252455 h 510541"/>
                <a:gd name="connsiteX2-89" fmla="*/ 3070860 w 3348774"/>
                <a:gd name="connsiteY2-90" fmla="*/ 510541 h 510541"/>
                <a:gd name="connsiteX3-91" fmla="*/ 2819400 w 3348774"/>
                <a:gd name="connsiteY3-92" fmla="*/ 510541 h 510541"/>
                <a:gd name="connsiteX4-93" fmla="*/ 2560320 w 3348774"/>
                <a:gd name="connsiteY4-94" fmla="*/ 251461 h 510541"/>
                <a:gd name="connsiteX5-95" fmla="*/ 1432560 w 3348774"/>
                <a:gd name="connsiteY5-96" fmla="*/ 251461 h 510541"/>
                <a:gd name="connsiteX6-97" fmla="*/ 1181100 w 3348774"/>
                <a:gd name="connsiteY6-98" fmla="*/ 1 h 510541"/>
                <a:gd name="connsiteX7" fmla="*/ 0 w 3348774"/>
                <a:gd name="connsiteY7" fmla="*/ 1 h 510541"/>
                <a:gd name="connsiteX0-99" fmla="*/ 3347782 w 3487124"/>
                <a:gd name="connsiteY0-100" fmla="*/ 250224 h 510541"/>
                <a:gd name="connsiteX1-101" fmla="*/ 3487124 w 3487124"/>
                <a:gd name="connsiteY1-102" fmla="*/ 252455 h 510541"/>
                <a:gd name="connsiteX2-103" fmla="*/ 3070860 w 3487124"/>
                <a:gd name="connsiteY2-104" fmla="*/ 510541 h 510541"/>
                <a:gd name="connsiteX3-105" fmla="*/ 2819400 w 3487124"/>
                <a:gd name="connsiteY3-106" fmla="*/ 510541 h 510541"/>
                <a:gd name="connsiteX4-107" fmla="*/ 2560320 w 3487124"/>
                <a:gd name="connsiteY4-108" fmla="*/ 251461 h 510541"/>
                <a:gd name="connsiteX5-109" fmla="*/ 1432560 w 3487124"/>
                <a:gd name="connsiteY5-110" fmla="*/ 251461 h 510541"/>
                <a:gd name="connsiteX6-111" fmla="*/ 1181100 w 3487124"/>
                <a:gd name="connsiteY6-112" fmla="*/ 1 h 510541"/>
                <a:gd name="connsiteX7-113" fmla="*/ 0 w 3487124"/>
                <a:gd name="connsiteY7-114" fmla="*/ 1 h 510541"/>
                <a:gd name="connsiteX0-115" fmla="*/ 3652154 w 3652154"/>
                <a:gd name="connsiteY0-116" fmla="*/ 255757 h 510541"/>
                <a:gd name="connsiteX1-117" fmla="*/ 3487124 w 3652154"/>
                <a:gd name="connsiteY1-118" fmla="*/ 252455 h 510541"/>
                <a:gd name="connsiteX2-119" fmla="*/ 3070860 w 3652154"/>
                <a:gd name="connsiteY2-120" fmla="*/ 510541 h 510541"/>
                <a:gd name="connsiteX3-121" fmla="*/ 2819400 w 3652154"/>
                <a:gd name="connsiteY3-122" fmla="*/ 510541 h 510541"/>
                <a:gd name="connsiteX4-123" fmla="*/ 2560320 w 3652154"/>
                <a:gd name="connsiteY4-124" fmla="*/ 251461 h 510541"/>
                <a:gd name="connsiteX5-125" fmla="*/ 1432560 w 3652154"/>
                <a:gd name="connsiteY5-126" fmla="*/ 251461 h 510541"/>
                <a:gd name="connsiteX6-127" fmla="*/ 1181100 w 3652154"/>
                <a:gd name="connsiteY6-128" fmla="*/ 1 h 510541"/>
                <a:gd name="connsiteX7-129" fmla="*/ 0 w 3652154"/>
                <a:gd name="connsiteY7-130" fmla="*/ 1 h 510541"/>
                <a:gd name="connsiteX0-131" fmla="*/ 3652154 w 3652154"/>
                <a:gd name="connsiteY0-132" fmla="*/ 255757 h 510541"/>
                <a:gd name="connsiteX1-133" fmla="*/ 3276830 w 3652154"/>
                <a:gd name="connsiteY1-134" fmla="*/ 257988 h 510541"/>
                <a:gd name="connsiteX2-135" fmla="*/ 3070860 w 3652154"/>
                <a:gd name="connsiteY2-136" fmla="*/ 510541 h 510541"/>
                <a:gd name="connsiteX3-137" fmla="*/ 2819400 w 3652154"/>
                <a:gd name="connsiteY3-138" fmla="*/ 510541 h 510541"/>
                <a:gd name="connsiteX4-139" fmla="*/ 2560320 w 3652154"/>
                <a:gd name="connsiteY4-140" fmla="*/ 251461 h 510541"/>
                <a:gd name="connsiteX5-141" fmla="*/ 1432560 w 3652154"/>
                <a:gd name="connsiteY5-142" fmla="*/ 251461 h 510541"/>
                <a:gd name="connsiteX6-143" fmla="*/ 1181100 w 3652154"/>
                <a:gd name="connsiteY6-144" fmla="*/ 1 h 510541"/>
                <a:gd name="connsiteX7-145" fmla="*/ 0 w 3652154"/>
                <a:gd name="connsiteY7-146" fmla="*/ 1 h 510541"/>
                <a:gd name="connsiteX0-147" fmla="*/ 3652154 w 3652154"/>
                <a:gd name="connsiteY0-148" fmla="*/ 255757 h 510541"/>
                <a:gd name="connsiteX1-149" fmla="*/ 3271296 w 3652154"/>
                <a:gd name="connsiteY1-150" fmla="*/ 252455 h 510541"/>
                <a:gd name="connsiteX2-151" fmla="*/ 3070860 w 3652154"/>
                <a:gd name="connsiteY2-152" fmla="*/ 510541 h 510541"/>
                <a:gd name="connsiteX3-153" fmla="*/ 2819400 w 3652154"/>
                <a:gd name="connsiteY3-154" fmla="*/ 510541 h 510541"/>
                <a:gd name="connsiteX4-155" fmla="*/ 2560320 w 3652154"/>
                <a:gd name="connsiteY4-156" fmla="*/ 251461 h 510541"/>
                <a:gd name="connsiteX5-157" fmla="*/ 1432560 w 3652154"/>
                <a:gd name="connsiteY5-158" fmla="*/ 251461 h 510541"/>
                <a:gd name="connsiteX6-159" fmla="*/ 1181100 w 3652154"/>
                <a:gd name="connsiteY6-160" fmla="*/ 1 h 510541"/>
                <a:gd name="connsiteX7-161" fmla="*/ 0 w 3652154"/>
                <a:gd name="connsiteY7-162" fmla="*/ 1 h 510541"/>
                <a:gd name="connsiteX0-163" fmla="*/ 3652154 w 3652154"/>
                <a:gd name="connsiteY0-164" fmla="*/ 255757 h 510541"/>
                <a:gd name="connsiteX1-165" fmla="*/ 3326638 w 3652154"/>
                <a:gd name="connsiteY1-166" fmla="*/ 252455 h 510541"/>
                <a:gd name="connsiteX2-167" fmla="*/ 3070860 w 3652154"/>
                <a:gd name="connsiteY2-168" fmla="*/ 510541 h 510541"/>
                <a:gd name="connsiteX3-169" fmla="*/ 2819400 w 3652154"/>
                <a:gd name="connsiteY3-170" fmla="*/ 510541 h 510541"/>
                <a:gd name="connsiteX4-171" fmla="*/ 2560320 w 3652154"/>
                <a:gd name="connsiteY4-172" fmla="*/ 251461 h 510541"/>
                <a:gd name="connsiteX5-173" fmla="*/ 1432560 w 3652154"/>
                <a:gd name="connsiteY5-174" fmla="*/ 251461 h 510541"/>
                <a:gd name="connsiteX6-175" fmla="*/ 1181100 w 3652154"/>
                <a:gd name="connsiteY6-176" fmla="*/ 1 h 510541"/>
                <a:gd name="connsiteX7-177" fmla="*/ 0 w 3652154"/>
                <a:gd name="connsiteY7-178" fmla="*/ 1 h 510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13" y="connsiteY7-114"/>
                </a:cxn>
              </a:cxnLst>
              <a:rect l="l" t="t" r="r" b="b"/>
              <a:pathLst>
                <a:path w="3652154" h="510541">
                  <a:moveTo>
                    <a:pt x="3652154" y="255757"/>
                  </a:moveTo>
                  <a:lnTo>
                    <a:pt x="3326638" y="252455"/>
                  </a:lnTo>
                  <a:lnTo>
                    <a:pt x="3070860" y="510541"/>
                  </a:lnTo>
                  <a:lnTo>
                    <a:pt x="2819400" y="510541"/>
                  </a:lnTo>
                  <a:lnTo>
                    <a:pt x="2560320" y="251461"/>
                  </a:lnTo>
                  <a:lnTo>
                    <a:pt x="1432560" y="251461"/>
                  </a:lnTo>
                  <a:lnTo>
                    <a:pt x="1181100" y="1"/>
                  </a:lnTo>
                  <a:lnTo>
                    <a:pt x="0" y="1"/>
                  </a:lnTo>
                </a:path>
              </a:pathLst>
            </a:custGeom>
            <a:noFill/>
            <a:ln>
              <a:gradFill flip="none" rotWithShape="1">
                <a:gsLst>
                  <a:gs pos="35000">
                    <a:srgbClr val="54F8FC"/>
                  </a:gs>
                  <a:gs pos="0">
                    <a:srgbClr val="00B0F0">
                      <a:alpha val="0"/>
                    </a:srgbClr>
                  </a:gs>
                  <a:gs pos="70000">
                    <a:srgbClr val="1487C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17" name="PA-任意多边形 76"/>
            <p:cNvSpPr/>
            <p:nvPr>
              <p:custDataLst>
                <p:tags r:id="rId6"/>
              </p:custDataLst>
            </p:nvPr>
          </p:nvSpPr>
          <p:spPr>
            <a:xfrm flipH="1">
              <a:off x="3945014" y="2137491"/>
              <a:ext cx="775389" cy="170504"/>
            </a:xfrm>
            <a:custGeom>
              <a:avLst/>
              <a:gdLst>
                <a:gd name="connsiteX0" fmla="*/ 1455420 w 1455420"/>
                <a:gd name="connsiteY0" fmla="*/ 320040 h 320040"/>
                <a:gd name="connsiteX1" fmla="*/ 1242060 w 1455420"/>
                <a:gd name="connsiteY1" fmla="*/ 106680 h 320040"/>
                <a:gd name="connsiteX2" fmla="*/ 106680 w 1455420"/>
                <a:gd name="connsiteY2" fmla="*/ 106680 h 320040"/>
                <a:gd name="connsiteX3" fmla="*/ 0 w 1455420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20" h="320040">
                  <a:moveTo>
                    <a:pt x="1455420" y="320040"/>
                  </a:moveTo>
                  <a:lnTo>
                    <a:pt x="1242060" y="106680"/>
                  </a:lnTo>
                  <a:lnTo>
                    <a:pt x="106680" y="10668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1487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18" name="PA-任意多边形 77"/>
            <p:cNvSpPr/>
            <p:nvPr>
              <p:custDataLst>
                <p:tags r:id="rId7"/>
              </p:custDataLst>
            </p:nvPr>
          </p:nvSpPr>
          <p:spPr>
            <a:xfrm flipH="1">
              <a:off x="4203218" y="2393913"/>
              <a:ext cx="1263871" cy="0"/>
            </a:xfrm>
            <a:custGeom>
              <a:avLst/>
              <a:gdLst>
                <a:gd name="connsiteX0" fmla="*/ 0 w 2975429"/>
                <a:gd name="connsiteY0" fmla="*/ 0 h 0"/>
                <a:gd name="connsiteX1" fmla="*/ 2975429 w 2975429"/>
                <a:gd name="connsiteY1" fmla="*/ 0 h 0"/>
                <a:gd name="connsiteX0-1" fmla="*/ 0 w 7973"/>
                <a:gd name="connsiteY0-2" fmla="*/ 12700 h 0"/>
                <a:gd name="connsiteX1-3" fmla="*/ 7973 w 7973"/>
                <a:gd name="connsiteY1-4" fmla="*/ 0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7973">
                  <a:moveTo>
                    <a:pt x="0" y="12700"/>
                  </a:moveTo>
                  <a:cubicBezTo>
                    <a:pt x="3333" y="12700"/>
                    <a:pt x="4640" y="0"/>
                    <a:pt x="7973" y="0"/>
                  </a:cubicBezTo>
                </a:path>
              </a:pathLst>
            </a:custGeom>
            <a:noFill/>
            <a:ln>
              <a:gradFill flip="none" rotWithShape="1">
                <a:gsLst>
                  <a:gs pos="47000">
                    <a:srgbClr val="0070C0"/>
                  </a:gs>
                  <a:gs pos="20000">
                    <a:srgbClr val="0070C0">
                      <a:alpha val="0"/>
                    </a:srgbClr>
                  </a:gs>
                  <a:gs pos="75000">
                    <a:srgbClr val="00B0F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19" name="PA-任意多边形 90"/>
            <p:cNvSpPr/>
            <p:nvPr>
              <p:custDataLst>
                <p:tags r:id="rId8"/>
              </p:custDataLst>
            </p:nvPr>
          </p:nvSpPr>
          <p:spPr>
            <a:xfrm flipH="1">
              <a:off x="4898439" y="2240646"/>
              <a:ext cx="590778" cy="68941"/>
            </a:xfrm>
            <a:custGeom>
              <a:avLst/>
              <a:gdLst>
                <a:gd name="connsiteX0" fmla="*/ 0 w 3338286"/>
                <a:gd name="connsiteY0" fmla="*/ 174171 h 174171"/>
                <a:gd name="connsiteX1" fmla="*/ 3164115 w 3338286"/>
                <a:gd name="connsiteY1" fmla="*/ 174171 h 174171"/>
                <a:gd name="connsiteX2" fmla="*/ 3338286 w 3338286"/>
                <a:gd name="connsiteY2" fmla="*/ 0 h 174171"/>
                <a:gd name="connsiteX0-1" fmla="*/ 0 w 3566886"/>
                <a:gd name="connsiteY0-2" fmla="*/ 410391 h 410391"/>
                <a:gd name="connsiteX1-3" fmla="*/ 3164115 w 3566886"/>
                <a:gd name="connsiteY1-4" fmla="*/ 410391 h 410391"/>
                <a:gd name="connsiteX2-5" fmla="*/ 3566886 w 3566886"/>
                <a:gd name="connsiteY2-6" fmla="*/ 0 h 410391"/>
                <a:gd name="connsiteX0-7" fmla="*/ 0 w 3731986"/>
                <a:gd name="connsiteY0-8" fmla="*/ 575491 h 575491"/>
                <a:gd name="connsiteX1-9" fmla="*/ 3164115 w 3731986"/>
                <a:gd name="connsiteY1-10" fmla="*/ 575491 h 575491"/>
                <a:gd name="connsiteX2-11" fmla="*/ 3731986 w 3731986"/>
                <a:gd name="connsiteY2-12" fmla="*/ 0 h 575491"/>
                <a:gd name="connsiteX0-13" fmla="*/ 0 w 3684361"/>
                <a:gd name="connsiteY0-14" fmla="*/ 534216 h 534216"/>
                <a:gd name="connsiteX1-15" fmla="*/ 3164115 w 3684361"/>
                <a:gd name="connsiteY1-16" fmla="*/ 534216 h 534216"/>
                <a:gd name="connsiteX2-17" fmla="*/ 3684361 w 3684361"/>
                <a:gd name="connsiteY2-18" fmla="*/ 0 h 534216"/>
                <a:gd name="connsiteX0-19" fmla="*/ 0 w 3293836"/>
                <a:gd name="connsiteY0-20" fmla="*/ 129403 h 129403"/>
                <a:gd name="connsiteX1-21" fmla="*/ 3164115 w 3293836"/>
                <a:gd name="connsiteY1-22" fmla="*/ 129403 h 129403"/>
                <a:gd name="connsiteX2-23" fmla="*/ 3293836 w 3293836"/>
                <a:gd name="connsiteY2-24" fmla="*/ 0 h 129403"/>
                <a:gd name="connsiteX0-25" fmla="*/ 0 w 1108902"/>
                <a:gd name="connsiteY0-26" fmla="*/ 129403 h 129403"/>
                <a:gd name="connsiteX1-27" fmla="*/ 979181 w 1108902"/>
                <a:gd name="connsiteY1-28" fmla="*/ 129403 h 129403"/>
                <a:gd name="connsiteX2-29" fmla="*/ 1108902 w 1108902"/>
                <a:gd name="connsiteY2-30" fmla="*/ 0 h 1294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08902" h="129403">
                  <a:moveTo>
                    <a:pt x="0" y="129403"/>
                  </a:moveTo>
                  <a:lnTo>
                    <a:pt x="979181" y="129403"/>
                  </a:lnTo>
                  <a:lnTo>
                    <a:pt x="1108902" y="0"/>
                  </a:lnTo>
                </a:path>
              </a:pathLst>
            </a:custGeom>
            <a:noFill/>
            <a:ln>
              <a:gradFill flip="none" rotWithShape="1">
                <a:gsLst>
                  <a:gs pos="68000">
                    <a:srgbClr val="1487CC"/>
                  </a:gs>
                  <a:gs pos="23000">
                    <a:srgbClr val="2A33B2">
                      <a:alpha val="0"/>
                    </a:srgbClr>
                  </a:gs>
                  <a:gs pos="86000">
                    <a:srgbClr val="1487C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20" name="PA-椭圆 93"/>
            <p:cNvSpPr/>
            <p:nvPr>
              <p:custDataLst>
                <p:tags r:id="rId9"/>
              </p:custDataLst>
            </p:nvPr>
          </p:nvSpPr>
          <p:spPr>
            <a:xfrm flipH="1">
              <a:off x="3484135" y="2292127"/>
              <a:ext cx="34919" cy="34919"/>
            </a:xfrm>
            <a:prstGeom prst="ellipse">
              <a:avLst/>
            </a:prstGeom>
            <a:solidFill>
              <a:srgbClr val="54F8F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21" name="PA-椭圆 94"/>
            <p:cNvSpPr/>
            <p:nvPr>
              <p:custDataLst>
                <p:tags r:id="rId10"/>
              </p:custDataLst>
            </p:nvPr>
          </p:nvSpPr>
          <p:spPr>
            <a:xfrm flipH="1">
              <a:off x="3473045" y="2281037"/>
              <a:ext cx="57099" cy="57099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  <a:effectLst>
              <a:glow rad="381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22" name="PA-椭圆 95"/>
            <p:cNvSpPr/>
            <p:nvPr>
              <p:custDataLst>
                <p:tags r:id="rId11"/>
              </p:custDataLst>
            </p:nvPr>
          </p:nvSpPr>
          <p:spPr>
            <a:xfrm flipH="1">
              <a:off x="3921017" y="2301135"/>
              <a:ext cx="34919" cy="34919"/>
            </a:xfrm>
            <a:prstGeom prst="ellipse">
              <a:avLst/>
            </a:prstGeom>
            <a:solidFill>
              <a:srgbClr val="54F8F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23" name="PA-椭圆 96"/>
            <p:cNvSpPr/>
            <p:nvPr>
              <p:custDataLst>
                <p:tags r:id="rId12"/>
              </p:custDataLst>
            </p:nvPr>
          </p:nvSpPr>
          <p:spPr>
            <a:xfrm flipH="1">
              <a:off x="3909927" y="2290045"/>
              <a:ext cx="57099" cy="57099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  <a:effectLst>
              <a:glow rad="381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24" name="PA-椭圆 97"/>
            <p:cNvSpPr/>
            <p:nvPr>
              <p:custDataLst>
                <p:tags r:id="rId13"/>
              </p:custDataLst>
            </p:nvPr>
          </p:nvSpPr>
          <p:spPr>
            <a:xfrm flipH="1">
              <a:off x="4157209" y="2377517"/>
              <a:ext cx="34919" cy="34919"/>
            </a:xfrm>
            <a:prstGeom prst="ellipse">
              <a:avLst/>
            </a:prstGeom>
            <a:solidFill>
              <a:srgbClr val="54F8F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25" name="PA-椭圆 98"/>
            <p:cNvSpPr/>
            <p:nvPr>
              <p:custDataLst>
                <p:tags r:id="rId14"/>
              </p:custDataLst>
            </p:nvPr>
          </p:nvSpPr>
          <p:spPr>
            <a:xfrm flipH="1">
              <a:off x="4146119" y="2366427"/>
              <a:ext cx="57099" cy="57099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  <a:effectLst>
              <a:glow rad="381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庞门正道标题体"/>
              </a:endParaRPr>
            </a:p>
          </p:txBody>
        </p:sp>
        <p:sp>
          <p:nvSpPr>
            <p:cNvPr id="26" name="PA-椭圆 103"/>
            <p:cNvSpPr/>
            <p:nvPr>
              <p:custDataLst>
                <p:tags r:id="rId15"/>
              </p:custDataLst>
            </p:nvPr>
          </p:nvSpPr>
          <p:spPr>
            <a:xfrm flipH="1">
              <a:off x="4872285" y="2217984"/>
              <a:ext cx="34919" cy="34919"/>
            </a:xfrm>
            <a:prstGeom prst="ellipse">
              <a:avLst/>
            </a:prstGeom>
            <a:solidFill>
              <a:srgbClr val="54F8F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27" name="PA-椭圆 104"/>
            <p:cNvSpPr/>
            <p:nvPr>
              <p:custDataLst>
                <p:tags r:id="rId16"/>
              </p:custDataLst>
            </p:nvPr>
          </p:nvSpPr>
          <p:spPr>
            <a:xfrm flipH="1">
              <a:off x="4861195" y="2206894"/>
              <a:ext cx="57099" cy="57099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  <a:effectLst>
              <a:glow rad="381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28" name="PA-椭圆 105"/>
            <p:cNvSpPr/>
            <p:nvPr>
              <p:custDataLst>
                <p:tags r:id="rId17"/>
              </p:custDataLst>
            </p:nvPr>
          </p:nvSpPr>
          <p:spPr>
            <a:xfrm flipH="1">
              <a:off x="4712911" y="2108159"/>
              <a:ext cx="34919" cy="34919"/>
            </a:xfrm>
            <a:prstGeom prst="ellipse">
              <a:avLst/>
            </a:prstGeom>
            <a:solidFill>
              <a:srgbClr val="54F8F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29" name="PA-椭圆 106"/>
            <p:cNvSpPr/>
            <p:nvPr>
              <p:custDataLst>
                <p:tags r:id="rId18"/>
              </p:custDataLst>
            </p:nvPr>
          </p:nvSpPr>
          <p:spPr>
            <a:xfrm flipH="1">
              <a:off x="4701821" y="2097069"/>
              <a:ext cx="57099" cy="57099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  <a:effectLst>
              <a:glow rad="381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</p:grpSp>
      <p:sp>
        <p:nvSpPr>
          <p:cNvPr id="30" name="PA-矩形 42"/>
          <p:cNvSpPr/>
          <p:nvPr>
            <p:custDataLst>
              <p:tags r:id="rId19"/>
            </p:custDataLst>
          </p:nvPr>
        </p:nvSpPr>
        <p:spPr>
          <a:xfrm>
            <a:off x="2146968" y="3668767"/>
            <a:ext cx="806561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0">
              <a:tabLst>
                <a:tab pos="8877300" algn="l"/>
              </a:tabLst>
              <a:defRPr/>
            </a:pPr>
            <a:r>
              <a:rPr lang="zh-CN" altLang="en-US" sz="3200" b="1" spc="3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助推地方产业高质量发展</a:t>
            </a:r>
            <a:endParaRPr lang="zh-CN" altLang="en-US" sz="3200" b="1" spc="3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1" name="PA-组合 1"/>
          <p:cNvGrpSpPr/>
          <p:nvPr>
            <p:custDataLst>
              <p:tags r:id="rId20"/>
            </p:custDataLst>
          </p:nvPr>
        </p:nvGrpSpPr>
        <p:grpSpPr>
          <a:xfrm>
            <a:off x="511730" y="3891827"/>
            <a:ext cx="1296506" cy="221786"/>
            <a:chOff x="3473045" y="2097069"/>
            <a:chExt cx="2016172" cy="344894"/>
          </a:xfrm>
        </p:grpSpPr>
        <p:sp>
          <p:nvSpPr>
            <p:cNvPr id="32" name="PA-任意多边形 73"/>
            <p:cNvSpPr/>
            <p:nvPr>
              <p:custDataLst>
                <p:tags r:id="rId21"/>
              </p:custDataLst>
            </p:nvPr>
          </p:nvSpPr>
          <p:spPr>
            <a:xfrm flipH="1">
              <a:off x="3528417" y="2169966"/>
              <a:ext cx="1945721" cy="271997"/>
            </a:xfrm>
            <a:custGeom>
              <a:avLst/>
              <a:gdLst>
                <a:gd name="connsiteX0" fmla="*/ 3284220 w 3284220"/>
                <a:gd name="connsiteY0" fmla="*/ 297180 h 510540"/>
                <a:gd name="connsiteX1" fmla="*/ 3070860 w 3284220"/>
                <a:gd name="connsiteY1" fmla="*/ 510540 h 510540"/>
                <a:gd name="connsiteX2" fmla="*/ 2819400 w 3284220"/>
                <a:gd name="connsiteY2" fmla="*/ 510540 h 510540"/>
                <a:gd name="connsiteX3" fmla="*/ 2560320 w 3284220"/>
                <a:gd name="connsiteY3" fmla="*/ 251460 h 510540"/>
                <a:gd name="connsiteX4" fmla="*/ 1432560 w 3284220"/>
                <a:gd name="connsiteY4" fmla="*/ 251460 h 510540"/>
                <a:gd name="connsiteX5" fmla="*/ 1181100 w 3284220"/>
                <a:gd name="connsiteY5" fmla="*/ 0 h 510540"/>
                <a:gd name="connsiteX6" fmla="*/ 0 w 3284220"/>
                <a:gd name="connsiteY6" fmla="*/ 0 h 510540"/>
                <a:gd name="connsiteX0-1" fmla="*/ 3636645 w 3636645"/>
                <a:gd name="connsiteY0-2" fmla="*/ 0 h 565785"/>
                <a:gd name="connsiteX1-3" fmla="*/ 3070860 w 3636645"/>
                <a:gd name="connsiteY1-4" fmla="*/ 565785 h 565785"/>
                <a:gd name="connsiteX2-5" fmla="*/ 2819400 w 3636645"/>
                <a:gd name="connsiteY2-6" fmla="*/ 565785 h 565785"/>
                <a:gd name="connsiteX3-7" fmla="*/ 2560320 w 3636645"/>
                <a:gd name="connsiteY3-8" fmla="*/ 306705 h 565785"/>
                <a:gd name="connsiteX4-9" fmla="*/ 1432560 w 3636645"/>
                <a:gd name="connsiteY4-10" fmla="*/ 306705 h 565785"/>
                <a:gd name="connsiteX5-11" fmla="*/ 1181100 w 3636645"/>
                <a:gd name="connsiteY5-12" fmla="*/ 55245 h 565785"/>
                <a:gd name="connsiteX6-13" fmla="*/ 0 w 3636645"/>
                <a:gd name="connsiteY6-14" fmla="*/ 55245 h 565785"/>
                <a:gd name="connsiteX0-15" fmla="*/ 3757295 w 3757295"/>
                <a:gd name="connsiteY0-16" fmla="*/ 0 h 686435"/>
                <a:gd name="connsiteX1-17" fmla="*/ 3070860 w 3757295"/>
                <a:gd name="connsiteY1-18" fmla="*/ 686435 h 686435"/>
                <a:gd name="connsiteX2-19" fmla="*/ 2819400 w 3757295"/>
                <a:gd name="connsiteY2-20" fmla="*/ 686435 h 686435"/>
                <a:gd name="connsiteX3-21" fmla="*/ 2560320 w 3757295"/>
                <a:gd name="connsiteY3-22" fmla="*/ 427355 h 686435"/>
                <a:gd name="connsiteX4-23" fmla="*/ 1432560 w 3757295"/>
                <a:gd name="connsiteY4-24" fmla="*/ 427355 h 686435"/>
                <a:gd name="connsiteX5-25" fmla="*/ 1181100 w 3757295"/>
                <a:gd name="connsiteY5-26" fmla="*/ 175895 h 686435"/>
                <a:gd name="connsiteX6-27" fmla="*/ 0 w 3757295"/>
                <a:gd name="connsiteY6-28" fmla="*/ 175895 h 686435"/>
                <a:gd name="connsiteX0-29" fmla="*/ 3342244 w 3342244"/>
                <a:gd name="connsiteY0-30" fmla="*/ 244692 h 510541"/>
                <a:gd name="connsiteX1-31" fmla="*/ 3070860 w 3342244"/>
                <a:gd name="connsiteY1-32" fmla="*/ 510541 h 510541"/>
                <a:gd name="connsiteX2-33" fmla="*/ 2819400 w 3342244"/>
                <a:gd name="connsiteY2-34" fmla="*/ 510541 h 510541"/>
                <a:gd name="connsiteX3-35" fmla="*/ 2560320 w 3342244"/>
                <a:gd name="connsiteY3-36" fmla="*/ 251461 h 510541"/>
                <a:gd name="connsiteX4-37" fmla="*/ 1432560 w 3342244"/>
                <a:gd name="connsiteY4-38" fmla="*/ 251461 h 510541"/>
                <a:gd name="connsiteX5-39" fmla="*/ 1181100 w 3342244"/>
                <a:gd name="connsiteY5-40" fmla="*/ 1 h 510541"/>
                <a:gd name="connsiteX6-41" fmla="*/ 0 w 3342244"/>
                <a:gd name="connsiteY6-42" fmla="*/ 1 h 510541"/>
                <a:gd name="connsiteX0-43" fmla="*/ 3281371 w 3281371"/>
                <a:gd name="connsiteY0-44" fmla="*/ 305565 h 510541"/>
                <a:gd name="connsiteX1-45" fmla="*/ 3070860 w 3281371"/>
                <a:gd name="connsiteY1-46" fmla="*/ 510541 h 510541"/>
                <a:gd name="connsiteX2-47" fmla="*/ 2819400 w 3281371"/>
                <a:gd name="connsiteY2-48" fmla="*/ 510541 h 510541"/>
                <a:gd name="connsiteX3-49" fmla="*/ 2560320 w 3281371"/>
                <a:gd name="connsiteY3-50" fmla="*/ 251461 h 510541"/>
                <a:gd name="connsiteX4-51" fmla="*/ 1432560 w 3281371"/>
                <a:gd name="connsiteY4-52" fmla="*/ 251461 h 510541"/>
                <a:gd name="connsiteX5-53" fmla="*/ 1181100 w 3281371"/>
                <a:gd name="connsiteY5-54" fmla="*/ 1 h 510541"/>
                <a:gd name="connsiteX6-55" fmla="*/ 0 w 3281371"/>
                <a:gd name="connsiteY6-56" fmla="*/ 1 h 510541"/>
                <a:gd name="connsiteX0-57" fmla="*/ 3320110 w 3320110"/>
                <a:gd name="connsiteY0-58" fmla="*/ 244691 h 510541"/>
                <a:gd name="connsiteX1-59" fmla="*/ 3070860 w 3320110"/>
                <a:gd name="connsiteY1-60" fmla="*/ 510541 h 510541"/>
                <a:gd name="connsiteX2-61" fmla="*/ 2819400 w 3320110"/>
                <a:gd name="connsiteY2-62" fmla="*/ 510541 h 510541"/>
                <a:gd name="connsiteX3-63" fmla="*/ 2560320 w 3320110"/>
                <a:gd name="connsiteY3-64" fmla="*/ 251461 h 510541"/>
                <a:gd name="connsiteX4-65" fmla="*/ 1432560 w 3320110"/>
                <a:gd name="connsiteY4-66" fmla="*/ 251461 h 510541"/>
                <a:gd name="connsiteX5-67" fmla="*/ 1181100 w 3320110"/>
                <a:gd name="connsiteY5-68" fmla="*/ 1 h 510541"/>
                <a:gd name="connsiteX6-69" fmla="*/ 0 w 3320110"/>
                <a:gd name="connsiteY6-70" fmla="*/ 1 h 510541"/>
                <a:gd name="connsiteX0-71" fmla="*/ 3347782 w 3347782"/>
                <a:gd name="connsiteY0-72" fmla="*/ 250224 h 510541"/>
                <a:gd name="connsiteX1-73" fmla="*/ 3070860 w 3347782"/>
                <a:gd name="connsiteY1-74" fmla="*/ 510541 h 510541"/>
                <a:gd name="connsiteX2-75" fmla="*/ 2819400 w 3347782"/>
                <a:gd name="connsiteY2-76" fmla="*/ 510541 h 510541"/>
                <a:gd name="connsiteX3-77" fmla="*/ 2560320 w 3347782"/>
                <a:gd name="connsiteY3-78" fmla="*/ 251461 h 510541"/>
                <a:gd name="connsiteX4-79" fmla="*/ 1432560 w 3347782"/>
                <a:gd name="connsiteY4-80" fmla="*/ 251461 h 510541"/>
                <a:gd name="connsiteX5-81" fmla="*/ 1181100 w 3347782"/>
                <a:gd name="connsiteY5-82" fmla="*/ 1 h 510541"/>
                <a:gd name="connsiteX6-83" fmla="*/ 0 w 3347782"/>
                <a:gd name="connsiteY6-84" fmla="*/ 1 h 510541"/>
                <a:gd name="connsiteX0-85" fmla="*/ 3347782 w 3348774"/>
                <a:gd name="connsiteY0-86" fmla="*/ 250224 h 510541"/>
                <a:gd name="connsiteX1-87" fmla="*/ 3348774 w 3348774"/>
                <a:gd name="connsiteY1-88" fmla="*/ 252455 h 510541"/>
                <a:gd name="connsiteX2-89" fmla="*/ 3070860 w 3348774"/>
                <a:gd name="connsiteY2-90" fmla="*/ 510541 h 510541"/>
                <a:gd name="connsiteX3-91" fmla="*/ 2819400 w 3348774"/>
                <a:gd name="connsiteY3-92" fmla="*/ 510541 h 510541"/>
                <a:gd name="connsiteX4-93" fmla="*/ 2560320 w 3348774"/>
                <a:gd name="connsiteY4-94" fmla="*/ 251461 h 510541"/>
                <a:gd name="connsiteX5-95" fmla="*/ 1432560 w 3348774"/>
                <a:gd name="connsiteY5-96" fmla="*/ 251461 h 510541"/>
                <a:gd name="connsiteX6-97" fmla="*/ 1181100 w 3348774"/>
                <a:gd name="connsiteY6-98" fmla="*/ 1 h 510541"/>
                <a:gd name="connsiteX7" fmla="*/ 0 w 3348774"/>
                <a:gd name="connsiteY7" fmla="*/ 1 h 510541"/>
                <a:gd name="connsiteX0-99" fmla="*/ 3347782 w 3487124"/>
                <a:gd name="connsiteY0-100" fmla="*/ 250224 h 510541"/>
                <a:gd name="connsiteX1-101" fmla="*/ 3487124 w 3487124"/>
                <a:gd name="connsiteY1-102" fmla="*/ 252455 h 510541"/>
                <a:gd name="connsiteX2-103" fmla="*/ 3070860 w 3487124"/>
                <a:gd name="connsiteY2-104" fmla="*/ 510541 h 510541"/>
                <a:gd name="connsiteX3-105" fmla="*/ 2819400 w 3487124"/>
                <a:gd name="connsiteY3-106" fmla="*/ 510541 h 510541"/>
                <a:gd name="connsiteX4-107" fmla="*/ 2560320 w 3487124"/>
                <a:gd name="connsiteY4-108" fmla="*/ 251461 h 510541"/>
                <a:gd name="connsiteX5-109" fmla="*/ 1432560 w 3487124"/>
                <a:gd name="connsiteY5-110" fmla="*/ 251461 h 510541"/>
                <a:gd name="connsiteX6-111" fmla="*/ 1181100 w 3487124"/>
                <a:gd name="connsiteY6-112" fmla="*/ 1 h 510541"/>
                <a:gd name="connsiteX7-113" fmla="*/ 0 w 3487124"/>
                <a:gd name="connsiteY7-114" fmla="*/ 1 h 510541"/>
                <a:gd name="connsiteX0-115" fmla="*/ 3652154 w 3652154"/>
                <a:gd name="connsiteY0-116" fmla="*/ 255757 h 510541"/>
                <a:gd name="connsiteX1-117" fmla="*/ 3487124 w 3652154"/>
                <a:gd name="connsiteY1-118" fmla="*/ 252455 h 510541"/>
                <a:gd name="connsiteX2-119" fmla="*/ 3070860 w 3652154"/>
                <a:gd name="connsiteY2-120" fmla="*/ 510541 h 510541"/>
                <a:gd name="connsiteX3-121" fmla="*/ 2819400 w 3652154"/>
                <a:gd name="connsiteY3-122" fmla="*/ 510541 h 510541"/>
                <a:gd name="connsiteX4-123" fmla="*/ 2560320 w 3652154"/>
                <a:gd name="connsiteY4-124" fmla="*/ 251461 h 510541"/>
                <a:gd name="connsiteX5-125" fmla="*/ 1432560 w 3652154"/>
                <a:gd name="connsiteY5-126" fmla="*/ 251461 h 510541"/>
                <a:gd name="connsiteX6-127" fmla="*/ 1181100 w 3652154"/>
                <a:gd name="connsiteY6-128" fmla="*/ 1 h 510541"/>
                <a:gd name="connsiteX7-129" fmla="*/ 0 w 3652154"/>
                <a:gd name="connsiteY7-130" fmla="*/ 1 h 510541"/>
                <a:gd name="connsiteX0-131" fmla="*/ 3652154 w 3652154"/>
                <a:gd name="connsiteY0-132" fmla="*/ 255757 h 510541"/>
                <a:gd name="connsiteX1-133" fmla="*/ 3276830 w 3652154"/>
                <a:gd name="connsiteY1-134" fmla="*/ 257988 h 510541"/>
                <a:gd name="connsiteX2-135" fmla="*/ 3070860 w 3652154"/>
                <a:gd name="connsiteY2-136" fmla="*/ 510541 h 510541"/>
                <a:gd name="connsiteX3-137" fmla="*/ 2819400 w 3652154"/>
                <a:gd name="connsiteY3-138" fmla="*/ 510541 h 510541"/>
                <a:gd name="connsiteX4-139" fmla="*/ 2560320 w 3652154"/>
                <a:gd name="connsiteY4-140" fmla="*/ 251461 h 510541"/>
                <a:gd name="connsiteX5-141" fmla="*/ 1432560 w 3652154"/>
                <a:gd name="connsiteY5-142" fmla="*/ 251461 h 510541"/>
                <a:gd name="connsiteX6-143" fmla="*/ 1181100 w 3652154"/>
                <a:gd name="connsiteY6-144" fmla="*/ 1 h 510541"/>
                <a:gd name="connsiteX7-145" fmla="*/ 0 w 3652154"/>
                <a:gd name="connsiteY7-146" fmla="*/ 1 h 510541"/>
                <a:gd name="connsiteX0-147" fmla="*/ 3652154 w 3652154"/>
                <a:gd name="connsiteY0-148" fmla="*/ 255757 h 510541"/>
                <a:gd name="connsiteX1-149" fmla="*/ 3271296 w 3652154"/>
                <a:gd name="connsiteY1-150" fmla="*/ 252455 h 510541"/>
                <a:gd name="connsiteX2-151" fmla="*/ 3070860 w 3652154"/>
                <a:gd name="connsiteY2-152" fmla="*/ 510541 h 510541"/>
                <a:gd name="connsiteX3-153" fmla="*/ 2819400 w 3652154"/>
                <a:gd name="connsiteY3-154" fmla="*/ 510541 h 510541"/>
                <a:gd name="connsiteX4-155" fmla="*/ 2560320 w 3652154"/>
                <a:gd name="connsiteY4-156" fmla="*/ 251461 h 510541"/>
                <a:gd name="connsiteX5-157" fmla="*/ 1432560 w 3652154"/>
                <a:gd name="connsiteY5-158" fmla="*/ 251461 h 510541"/>
                <a:gd name="connsiteX6-159" fmla="*/ 1181100 w 3652154"/>
                <a:gd name="connsiteY6-160" fmla="*/ 1 h 510541"/>
                <a:gd name="connsiteX7-161" fmla="*/ 0 w 3652154"/>
                <a:gd name="connsiteY7-162" fmla="*/ 1 h 510541"/>
                <a:gd name="connsiteX0-163" fmla="*/ 3652154 w 3652154"/>
                <a:gd name="connsiteY0-164" fmla="*/ 255757 h 510541"/>
                <a:gd name="connsiteX1-165" fmla="*/ 3326638 w 3652154"/>
                <a:gd name="connsiteY1-166" fmla="*/ 252455 h 510541"/>
                <a:gd name="connsiteX2-167" fmla="*/ 3070860 w 3652154"/>
                <a:gd name="connsiteY2-168" fmla="*/ 510541 h 510541"/>
                <a:gd name="connsiteX3-169" fmla="*/ 2819400 w 3652154"/>
                <a:gd name="connsiteY3-170" fmla="*/ 510541 h 510541"/>
                <a:gd name="connsiteX4-171" fmla="*/ 2560320 w 3652154"/>
                <a:gd name="connsiteY4-172" fmla="*/ 251461 h 510541"/>
                <a:gd name="connsiteX5-173" fmla="*/ 1432560 w 3652154"/>
                <a:gd name="connsiteY5-174" fmla="*/ 251461 h 510541"/>
                <a:gd name="connsiteX6-175" fmla="*/ 1181100 w 3652154"/>
                <a:gd name="connsiteY6-176" fmla="*/ 1 h 510541"/>
                <a:gd name="connsiteX7-177" fmla="*/ 0 w 3652154"/>
                <a:gd name="connsiteY7-178" fmla="*/ 1 h 51054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13" y="connsiteY7-114"/>
                </a:cxn>
              </a:cxnLst>
              <a:rect l="l" t="t" r="r" b="b"/>
              <a:pathLst>
                <a:path w="3652154" h="510541">
                  <a:moveTo>
                    <a:pt x="3652154" y="255757"/>
                  </a:moveTo>
                  <a:lnTo>
                    <a:pt x="3326638" y="252455"/>
                  </a:lnTo>
                  <a:lnTo>
                    <a:pt x="3070860" y="510541"/>
                  </a:lnTo>
                  <a:lnTo>
                    <a:pt x="2819400" y="510541"/>
                  </a:lnTo>
                  <a:lnTo>
                    <a:pt x="2560320" y="251461"/>
                  </a:lnTo>
                  <a:lnTo>
                    <a:pt x="1432560" y="251461"/>
                  </a:lnTo>
                  <a:lnTo>
                    <a:pt x="1181100" y="1"/>
                  </a:lnTo>
                  <a:lnTo>
                    <a:pt x="0" y="1"/>
                  </a:lnTo>
                </a:path>
              </a:pathLst>
            </a:custGeom>
            <a:noFill/>
            <a:ln>
              <a:gradFill flip="none" rotWithShape="1">
                <a:gsLst>
                  <a:gs pos="35000">
                    <a:srgbClr val="54F8FC"/>
                  </a:gs>
                  <a:gs pos="0">
                    <a:srgbClr val="00B0F0">
                      <a:alpha val="0"/>
                    </a:srgbClr>
                  </a:gs>
                  <a:gs pos="70000">
                    <a:srgbClr val="1487C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33" name="PA-任意多边形 76"/>
            <p:cNvSpPr/>
            <p:nvPr>
              <p:custDataLst>
                <p:tags r:id="rId22"/>
              </p:custDataLst>
            </p:nvPr>
          </p:nvSpPr>
          <p:spPr>
            <a:xfrm flipH="1">
              <a:off x="3945014" y="2137491"/>
              <a:ext cx="775389" cy="170504"/>
            </a:xfrm>
            <a:custGeom>
              <a:avLst/>
              <a:gdLst>
                <a:gd name="connsiteX0" fmla="*/ 1455420 w 1455420"/>
                <a:gd name="connsiteY0" fmla="*/ 320040 h 320040"/>
                <a:gd name="connsiteX1" fmla="*/ 1242060 w 1455420"/>
                <a:gd name="connsiteY1" fmla="*/ 106680 h 320040"/>
                <a:gd name="connsiteX2" fmla="*/ 106680 w 1455420"/>
                <a:gd name="connsiteY2" fmla="*/ 106680 h 320040"/>
                <a:gd name="connsiteX3" fmla="*/ 0 w 1455420"/>
                <a:gd name="connsiteY3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5420" h="320040">
                  <a:moveTo>
                    <a:pt x="1455420" y="320040"/>
                  </a:moveTo>
                  <a:lnTo>
                    <a:pt x="1242060" y="106680"/>
                  </a:lnTo>
                  <a:lnTo>
                    <a:pt x="106680" y="10668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1487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34" name="PA-任意多边形 77"/>
            <p:cNvSpPr/>
            <p:nvPr>
              <p:custDataLst>
                <p:tags r:id="rId23"/>
              </p:custDataLst>
            </p:nvPr>
          </p:nvSpPr>
          <p:spPr>
            <a:xfrm flipH="1">
              <a:off x="4203218" y="2393913"/>
              <a:ext cx="1263871" cy="0"/>
            </a:xfrm>
            <a:custGeom>
              <a:avLst/>
              <a:gdLst>
                <a:gd name="connsiteX0" fmla="*/ 0 w 2975429"/>
                <a:gd name="connsiteY0" fmla="*/ 0 h 0"/>
                <a:gd name="connsiteX1" fmla="*/ 2975429 w 2975429"/>
                <a:gd name="connsiteY1" fmla="*/ 0 h 0"/>
                <a:gd name="connsiteX0-1" fmla="*/ 0 w 7973"/>
                <a:gd name="connsiteY0-2" fmla="*/ 12700 h 0"/>
                <a:gd name="connsiteX1-3" fmla="*/ 7973 w 7973"/>
                <a:gd name="connsiteY1-4" fmla="*/ 0 h 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</a:cxnLst>
              <a:rect l="l" t="t" r="r" b="b"/>
              <a:pathLst>
                <a:path w="7973">
                  <a:moveTo>
                    <a:pt x="0" y="12700"/>
                  </a:moveTo>
                  <a:cubicBezTo>
                    <a:pt x="3333" y="12700"/>
                    <a:pt x="4640" y="0"/>
                    <a:pt x="7973" y="0"/>
                  </a:cubicBezTo>
                </a:path>
              </a:pathLst>
            </a:custGeom>
            <a:noFill/>
            <a:ln>
              <a:gradFill flip="none" rotWithShape="1">
                <a:gsLst>
                  <a:gs pos="47000">
                    <a:srgbClr val="0070C0"/>
                  </a:gs>
                  <a:gs pos="20000">
                    <a:srgbClr val="0070C0">
                      <a:alpha val="0"/>
                    </a:srgbClr>
                  </a:gs>
                  <a:gs pos="75000">
                    <a:srgbClr val="00B0F0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35" name="PA-任意多边形 90"/>
            <p:cNvSpPr/>
            <p:nvPr>
              <p:custDataLst>
                <p:tags r:id="rId24"/>
              </p:custDataLst>
            </p:nvPr>
          </p:nvSpPr>
          <p:spPr>
            <a:xfrm flipH="1">
              <a:off x="4898439" y="2240646"/>
              <a:ext cx="590778" cy="68941"/>
            </a:xfrm>
            <a:custGeom>
              <a:avLst/>
              <a:gdLst>
                <a:gd name="connsiteX0" fmla="*/ 0 w 3338286"/>
                <a:gd name="connsiteY0" fmla="*/ 174171 h 174171"/>
                <a:gd name="connsiteX1" fmla="*/ 3164115 w 3338286"/>
                <a:gd name="connsiteY1" fmla="*/ 174171 h 174171"/>
                <a:gd name="connsiteX2" fmla="*/ 3338286 w 3338286"/>
                <a:gd name="connsiteY2" fmla="*/ 0 h 174171"/>
                <a:gd name="connsiteX0-1" fmla="*/ 0 w 3566886"/>
                <a:gd name="connsiteY0-2" fmla="*/ 410391 h 410391"/>
                <a:gd name="connsiteX1-3" fmla="*/ 3164115 w 3566886"/>
                <a:gd name="connsiteY1-4" fmla="*/ 410391 h 410391"/>
                <a:gd name="connsiteX2-5" fmla="*/ 3566886 w 3566886"/>
                <a:gd name="connsiteY2-6" fmla="*/ 0 h 410391"/>
                <a:gd name="connsiteX0-7" fmla="*/ 0 w 3731986"/>
                <a:gd name="connsiteY0-8" fmla="*/ 575491 h 575491"/>
                <a:gd name="connsiteX1-9" fmla="*/ 3164115 w 3731986"/>
                <a:gd name="connsiteY1-10" fmla="*/ 575491 h 575491"/>
                <a:gd name="connsiteX2-11" fmla="*/ 3731986 w 3731986"/>
                <a:gd name="connsiteY2-12" fmla="*/ 0 h 575491"/>
                <a:gd name="connsiteX0-13" fmla="*/ 0 w 3684361"/>
                <a:gd name="connsiteY0-14" fmla="*/ 534216 h 534216"/>
                <a:gd name="connsiteX1-15" fmla="*/ 3164115 w 3684361"/>
                <a:gd name="connsiteY1-16" fmla="*/ 534216 h 534216"/>
                <a:gd name="connsiteX2-17" fmla="*/ 3684361 w 3684361"/>
                <a:gd name="connsiteY2-18" fmla="*/ 0 h 534216"/>
                <a:gd name="connsiteX0-19" fmla="*/ 0 w 3293836"/>
                <a:gd name="connsiteY0-20" fmla="*/ 129403 h 129403"/>
                <a:gd name="connsiteX1-21" fmla="*/ 3164115 w 3293836"/>
                <a:gd name="connsiteY1-22" fmla="*/ 129403 h 129403"/>
                <a:gd name="connsiteX2-23" fmla="*/ 3293836 w 3293836"/>
                <a:gd name="connsiteY2-24" fmla="*/ 0 h 129403"/>
                <a:gd name="connsiteX0-25" fmla="*/ 0 w 1108902"/>
                <a:gd name="connsiteY0-26" fmla="*/ 129403 h 129403"/>
                <a:gd name="connsiteX1-27" fmla="*/ 979181 w 1108902"/>
                <a:gd name="connsiteY1-28" fmla="*/ 129403 h 129403"/>
                <a:gd name="connsiteX2-29" fmla="*/ 1108902 w 1108902"/>
                <a:gd name="connsiteY2-30" fmla="*/ 0 h 1294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108902" h="129403">
                  <a:moveTo>
                    <a:pt x="0" y="129403"/>
                  </a:moveTo>
                  <a:lnTo>
                    <a:pt x="979181" y="129403"/>
                  </a:lnTo>
                  <a:lnTo>
                    <a:pt x="1108902" y="0"/>
                  </a:lnTo>
                </a:path>
              </a:pathLst>
            </a:custGeom>
            <a:noFill/>
            <a:ln>
              <a:gradFill flip="none" rotWithShape="1">
                <a:gsLst>
                  <a:gs pos="68000">
                    <a:srgbClr val="1487CC"/>
                  </a:gs>
                  <a:gs pos="23000">
                    <a:srgbClr val="2A33B2">
                      <a:alpha val="0"/>
                    </a:srgbClr>
                  </a:gs>
                  <a:gs pos="86000">
                    <a:srgbClr val="1487CC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36" name="PA-椭圆 93"/>
            <p:cNvSpPr/>
            <p:nvPr>
              <p:custDataLst>
                <p:tags r:id="rId25"/>
              </p:custDataLst>
            </p:nvPr>
          </p:nvSpPr>
          <p:spPr>
            <a:xfrm flipH="1">
              <a:off x="3484135" y="2292127"/>
              <a:ext cx="34919" cy="34919"/>
            </a:xfrm>
            <a:prstGeom prst="ellipse">
              <a:avLst/>
            </a:prstGeom>
            <a:solidFill>
              <a:srgbClr val="54F8F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37" name="PA-椭圆 94"/>
            <p:cNvSpPr/>
            <p:nvPr>
              <p:custDataLst>
                <p:tags r:id="rId26"/>
              </p:custDataLst>
            </p:nvPr>
          </p:nvSpPr>
          <p:spPr>
            <a:xfrm flipH="1">
              <a:off x="3473045" y="2281037"/>
              <a:ext cx="57099" cy="57099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  <a:effectLst>
              <a:glow rad="381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38" name="PA-椭圆 95"/>
            <p:cNvSpPr/>
            <p:nvPr>
              <p:custDataLst>
                <p:tags r:id="rId27"/>
              </p:custDataLst>
            </p:nvPr>
          </p:nvSpPr>
          <p:spPr>
            <a:xfrm flipH="1">
              <a:off x="3921017" y="2301135"/>
              <a:ext cx="34919" cy="34919"/>
            </a:xfrm>
            <a:prstGeom prst="ellipse">
              <a:avLst/>
            </a:prstGeom>
            <a:solidFill>
              <a:srgbClr val="54F8F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39" name="PA-椭圆 96"/>
            <p:cNvSpPr/>
            <p:nvPr>
              <p:custDataLst>
                <p:tags r:id="rId28"/>
              </p:custDataLst>
            </p:nvPr>
          </p:nvSpPr>
          <p:spPr>
            <a:xfrm flipH="1">
              <a:off x="3909927" y="2290045"/>
              <a:ext cx="57099" cy="57099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  <a:effectLst>
              <a:glow rad="381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40" name="PA-椭圆 97"/>
            <p:cNvSpPr/>
            <p:nvPr>
              <p:custDataLst>
                <p:tags r:id="rId29"/>
              </p:custDataLst>
            </p:nvPr>
          </p:nvSpPr>
          <p:spPr>
            <a:xfrm flipH="1">
              <a:off x="4157209" y="2377517"/>
              <a:ext cx="34919" cy="34919"/>
            </a:xfrm>
            <a:prstGeom prst="ellipse">
              <a:avLst/>
            </a:prstGeom>
            <a:solidFill>
              <a:srgbClr val="54F8F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41" name="PA-椭圆 98"/>
            <p:cNvSpPr/>
            <p:nvPr>
              <p:custDataLst>
                <p:tags r:id="rId30"/>
              </p:custDataLst>
            </p:nvPr>
          </p:nvSpPr>
          <p:spPr>
            <a:xfrm flipH="1">
              <a:off x="4146119" y="2366427"/>
              <a:ext cx="57099" cy="57099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  <a:effectLst>
              <a:glow rad="381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庞门正道标题体"/>
              </a:endParaRPr>
            </a:p>
          </p:txBody>
        </p:sp>
        <p:sp>
          <p:nvSpPr>
            <p:cNvPr id="42" name="PA-椭圆 103"/>
            <p:cNvSpPr/>
            <p:nvPr>
              <p:custDataLst>
                <p:tags r:id="rId31"/>
              </p:custDataLst>
            </p:nvPr>
          </p:nvSpPr>
          <p:spPr>
            <a:xfrm flipH="1">
              <a:off x="4872285" y="2217984"/>
              <a:ext cx="34919" cy="34919"/>
            </a:xfrm>
            <a:prstGeom prst="ellipse">
              <a:avLst/>
            </a:prstGeom>
            <a:solidFill>
              <a:srgbClr val="54F8F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43" name="PA-椭圆 104"/>
            <p:cNvSpPr/>
            <p:nvPr>
              <p:custDataLst>
                <p:tags r:id="rId32"/>
              </p:custDataLst>
            </p:nvPr>
          </p:nvSpPr>
          <p:spPr>
            <a:xfrm flipH="1">
              <a:off x="4861195" y="2206894"/>
              <a:ext cx="57099" cy="57099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  <a:effectLst>
              <a:glow rad="381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44" name="PA-椭圆 105"/>
            <p:cNvSpPr/>
            <p:nvPr>
              <p:custDataLst>
                <p:tags r:id="rId33"/>
              </p:custDataLst>
            </p:nvPr>
          </p:nvSpPr>
          <p:spPr>
            <a:xfrm flipH="1">
              <a:off x="4712911" y="2108159"/>
              <a:ext cx="34919" cy="34919"/>
            </a:xfrm>
            <a:prstGeom prst="ellipse">
              <a:avLst/>
            </a:prstGeom>
            <a:solidFill>
              <a:srgbClr val="54F8FC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  <p:sp>
          <p:nvSpPr>
            <p:cNvPr id="45" name="PA-椭圆 106"/>
            <p:cNvSpPr/>
            <p:nvPr>
              <p:custDataLst>
                <p:tags r:id="rId34"/>
              </p:custDataLst>
            </p:nvPr>
          </p:nvSpPr>
          <p:spPr>
            <a:xfrm flipH="1">
              <a:off x="4701821" y="2097069"/>
              <a:ext cx="57099" cy="57099"/>
            </a:xfrm>
            <a:prstGeom prst="ellipse">
              <a:avLst/>
            </a:prstGeom>
            <a:noFill/>
            <a:ln w="12700">
              <a:solidFill>
                <a:srgbClr val="00B0F0"/>
              </a:solidFill>
            </a:ln>
            <a:effectLst>
              <a:glow rad="381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庞门正道标题体"/>
                <a:ea typeface="阿里巴巴普惠体 L"/>
                <a:cs typeface="+mn-cs"/>
              </a:endParaRPr>
            </a:p>
          </p:txBody>
        </p:sp>
      </p:grpSp>
      <p:sp>
        <p:nvSpPr>
          <p:cNvPr id="48" name="PA-梯形 5"/>
          <p:cNvSpPr/>
          <p:nvPr>
            <p:custDataLst>
              <p:tags r:id="rId35"/>
            </p:custDataLst>
          </p:nvPr>
        </p:nvSpPr>
        <p:spPr>
          <a:xfrm rot="10800000">
            <a:off x="4691600" y="4413408"/>
            <a:ext cx="2798863" cy="14430"/>
          </a:xfrm>
          <a:prstGeom prst="trapezoid">
            <a:avLst>
              <a:gd name="adj" fmla="val 40070"/>
            </a:avLst>
          </a:prstGeom>
          <a:gradFill flip="none" rotWithShape="1">
            <a:gsLst>
              <a:gs pos="100000">
                <a:srgbClr val="00B0F0">
                  <a:alpha val="0"/>
                </a:srgbClr>
              </a:gs>
              <a:gs pos="0">
                <a:srgbClr val="00B0F0">
                  <a:alpha val="0"/>
                </a:srgbClr>
              </a:gs>
              <a:gs pos="50000">
                <a:srgbClr val="00B0F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圆: 空心 51"/>
          <p:cNvSpPr/>
          <p:nvPr/>
        </p:nvSpPr>
        <p:spPr>
          <a:xfrm>
            <a:off x="956105" y="6277879"/>
            <a:ext cx="961246" cy="961246"/>
          </a:xfrm>
          <a:prstGeom prst="donut">
            <a:avLst>
              <a:gd name="adj" fmla="val 17895"/>
            </a:avLst>
          </a:prstGeom>
          <a:gradFill flip="none" rotWithShape="1">
            <a:gsLst>
              <a:gs pos="0">
                <a:srgbClr val="1487CC">
                  <a:alpha val="64000"/>
                </a:srgbClr>
              </a:gs>
              <a:gs pos="69000">
                <a:srgbClr val="014FE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730513" y="1702290"/>
            <a:ext cx="1118488" cy="1118488"/>
            <a:chOff x="1730513" y="1753090"/>
            <a:chExt cx="1118488" cy="1118488"/>
          </a:xfrm>
        </p:grpSpPr>
        <p:sp>
          <p:nvSpPr>
            <p:cNvPr id="54" name="圆: 空心 53"/>
            <p:cNvSpPr/>
            <p:nvPr/>
          </p:nvSpPr>
          <p:spPr>
            <a:xfrm>
              <a:off x="1730513" y="1753090"/>
              <a:ext cx="1118488" cy="1118488"/>
            </a:xfrm>
            <a:prstGeom prst="donut">
              <a:avLst>
                <a:gd name="adj" fmla="val 14916"/>
              </a:avLst>
            </a:prstGeom>
            <a:gradFill flip="none" rotWithShape="1">
              <a:gsLst>
                <a:gs pos="0">
                  <a:srgbClr val="F35A35"/>
                </a:gs>
                <a:gs pos="72000">
                  <a:srgbClr val="F35A35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圆: 空心 54"/>
            <p:cNvSpPr/>
            <p:nvPr/>
          </p:nvSpPr>
          <p:spPr>
            <a:xfrm>
              <a:off x="1730513" y="1753090"/>
              <a:ext cx="1118488" cy="1118488"/>
            </a:xfrm>
            <a:prstGeom prst="donut">
              <a:avLst>
                <a:gd name="adj" fmla="val 14916"/>
              </a:avLst>
            </a:prstGeom>
            <a:gradFill flip="none" rotWithShape="1">
              <a:gsLst>
                <a:gs pos="10000">
                  <a:srgbClr val="F35A35"/>
                </a:gs>
                <a:gs pos="52000">
                  <a:srgbClr val="F35A35">
                    <a:alpha val="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椭圆 55"/>
          <p:cNvSpPr/>
          <p:nvPr/>
        </p:nvSpPr>
        <p:spPr>
          <a:xfrm>
            <a:off x="9632385" y="2467719"/>
            <a:ext cx="617910" cy="617910"/>
          </a:xfrm>
          <a:prstGeom prst="ellipse">
            <a:avLst/>
          </a:prstGeom>
          <a:gradFill flip="none" rotWithShape="1">
            <a:gsLst>
              <a:gs pos="0">
                <a:srgbClr val="F35A35"/>
              </a:gs>
              <a:gs pos="68000">
                <a:srgbClr val="F35A35">
                  <a:alpha val="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18" y="1676763"/>
            <a:ext cx="1157534" cy="1097826"/>
          </a:xfrm>
          <a:prstGeom prst="rect">
            <a:avLst/>
          </a:prstGeom>
        </p:spPr>
      </p:pic>
      <p:pic>
        <p:nvPicPr>
          <p:cNvPr id="11" name="图片 10" descr="猪八戒 logo"/>
          <p:cNvPicPr>
            <a:picLocks noChangeAspect="1"/>
          </p:cNvPicPr>
          <p:nvPr/>
        </p:nvPicPr>
        <p:blipFill>
          <a:blip r:embed="rId37"/>
          <a:srcRect l="166" t="-283" b="52462"/>
          <a:stretch>
            <a:fillRect/>
          </a:stretch>
        </p:blipFill>
        <p:spPr>
          <a:xfrm>
            <a:off x="174617" y="325171"/>
            <a:ext cx="1055749" cy="3877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C:/Users/bskyo/AppData/Local/Temp/picturescale_20200603172018/output_20200603172020.pngoutput_202006031720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587831" y="1791160"/>
            <a:ext cx="3603907" cy="27029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7482" y="4672078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包装设计分析及说明：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7941" y="5266809"/>
            <a:ext cx="7063683" cy="108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上夼地域特点为基础，将五龙河，油桃树，上夼民房等融合在画面里，背景为五龙河流域，根据上夼地图的实际地位在背景中绘出，前景绘制小孩嬉戏摘桃子的场景，给人以温馨活泼的感受，巨大夸张的油桃元素展现姜疃水果的自然美味</a:t>
            </a:r>
            <a:r>
              <a:rPr lang="zh-CN" sz="1605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sz="1605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517923" y="294546"/>
            <a:ext cx="6100590" cy="284360"/>
            <a:chOff x="1118" y="694"/>
            <a:chExt cx="14374" cy="670"/>
          </a:xfrm>
        </p:grpSpPr>
        <p:sp>
          <p:nvSpPr>
            <p:cNvPr id="5" name="文本框 4"/>
            <p:cNvSpPr txBox="1"/>
            <p:nvPr/>
          </p:nvSpPr>
          <p:spPr>
            <a:xfrm>
              <a:off x="4815" y="738"/>
              <a:ext cx="10677" cy="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70">
                  <a:solidFill>
                    <a:schemeClr val="bg1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Packaging Upgrade of Yuanwei Shizhu Series Agricultural Products</a:t>
              </a:r>
              <a:endParaRPr lang="zh-CN" altLang="en-US" sz="107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18" y="712"/>
              <a:ext cx="2965" cy="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华溪村包装设计</a:t>
              </a:r>
              <a:endParaRPr lang="zh-CN" altLang="en-US" sz="120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 flipV="1">
              <a:off x="4286" y="694"/>
              <a:ext cx="270" cy="5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847659" y="287756"/>
            <a:ext cx="6277997" cy="284360"/>
            <a:chOff x="1118" y="694"/>
            <a:chExt cx="13535" cy="670"/>
          </a:xfrm>
        </p:grpSpPr>
        <p:sp>
          <p:nvSpPr>
            <p:cNvPr id="13" name="文本框 12"/>
            <p:cNvSpPr txBox="1"/>
            <p:nvPr/>
          </p:nvSpPr>
          <p:spPr>
            <a:xfrm>
              <a:off x="4815" y="738"/>
              <a:ext cx="9838" cy="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1070">
                  <a:solidFill>
                    <a:schemeClr val="accent6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Jiang Tuan Fruit</a:t>
              </a:r>
              <a:r>
                <a:rPr lang="zh-CN" altLang="en-US" sz="1070">
                  <a:solidFill>
                    <a:schemeClr val="accent6"/>
                  </a:solidFill>
                  <a:latin typeface="微软雅黑 Light" panose="020B0502040204020203" charset="-122"/>
                  <a:ea typeface="微软雅黑 Light" panose="020B0502040204020203" charset="-122"/>
                </a:rPr>
                <a:t> Packaging Design</a:t>
              </a:r>
              <a:endParaRPr lang="zh-CN" altLang="en-US" sz="1070">
                <a:solidFill>
                  <a:schemeClr val="accent6"/>
                </a:solidFill>
                <a:latin typeface="微软雅黑 Light" panose="020B0502040204020203" charset="-122"/>
                <a:ea typeface="微软雅黑 Light" panose="020B0502040204020203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18" y="712"/>
              <a:ext cx="3168" cy="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5" b="1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姜疃水果包装设计</a:t>
              </a:r>
              <a:endParaRPr lang="zh-CN" altLang="en-US" sz="1205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V="1">
              <a:off x="4286" y="694"/>
              <a:ext cx="270" cy="574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图片 16" descr="未标题-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87831" y="0"/>
            <a:ext cx="3603907" cy="228958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88466" y="4476947"/>
            <a:ext cx="3603272" cy="24038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33" y="0"/>
            <a:ext cx="8595787" cy="420900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084486" y="3762212"/>
            <a:ext cx="2011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五龙河流域与上夼地理位置</a:t>
            </a:r>
            <a:endParaRPr lang="zh-CN" altLang="en-US" sz="12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1120177" y="313231"/>
            <a:ext cx="944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五龙河流域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219862" y="2465034"/>
            <a:ext cx="7924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上夼房屋</a:t>
            </a:r>
            <a:endParaRPr lang="zh-CN" altLang="en-US" sz="12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270022" y="6348314"/>
            <a:ext cx="6400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油桃树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猪八戒 logo"/>
          <p:cNvPicPr>
            <a:picLocks noChangeAspect="1"/>
          </p:cNvPicPr>
          <p:nvPr/>
        </p:nvPicPr>
        <p:blipFill>
          <a:blip r:embed="rId9"/>
          <a:srcRect l="166" t="-283" b="52462"/>
          <a:stretch>
            <a:fillRect/>
          </a:stretch>
        </p:blipFill>
        <p:spPr>
          <a:xfrm>
            <a:off x="321302" y="277546"/>
            <a:ext cx="1055749" cy="3877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:\工作\2020\5-22姜疃镇\插画31.jpg插画3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252822" y="1295273"/>
            <a:ext cx="6000796" cy="444456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43316" y="1416465"/>
            <a:ext cx="6824649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姜疃水果包装插画设计</a:t>
            </a:r>
            <a:endParaRPr lang="zh-CN" altLang="en-US" sz="2400" b="1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43316" y="4523207"/>
            <a:ext cx="4309545" cy="78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14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结合五龙河流域与上夼特点</a:t>
            </a:r>
            <a:endParaRPr lang="zh-CN" altLang="en-US" sz="214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335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 Light" panose="020B0502040204020203" charset="-122"/>
                <a:sym typeface="+mn-ea"/>
              </a:rPr>
              <a:t>前景以活泼的摘桃子场景和夸张的油桃，突显油桃美味</a:t>
            </a:r>
            <a:endParaRPr lang="zh-CN" altLang="en-US" sz="1335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2865" y="2401335"/>
            <a:ext cx="1781635" cy="28127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5">
              <a:solidFill>
                <a:schemeClr val="accent6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57470" y="2410223"/>
            <a:ext cx="1789890" cy="29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3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现代年轻化插画风格</a:t>
            </a:r>
            <a:endParaRPr lang="zh-CN" altLang="en-US" sz="13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猪八戒 logo"/>
          <p:cNvPicPr>
            <a:picLocks noChangeAspect="1"/>
          </p:cNvPicPr>
          <p:nvPr/>
        </p:nvPicPr>
        <p:blipFill>
          <a:blip r:embed="rId2"/>
          <a:srcRect l="166" t="-283" b="52462"/>
          <a:stretch>
            <a:fillRect/>
          </a:stretch>
        </p:blipFill>
        <p:spPr>
          <a:xfrm>
            <a:off x="321302" y="277546"/>
            <a:ext cx="1055749" cy="3877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112" y="0"/>
            <a:ext cx="11138790" cy="657709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30301" y="301739"/>
            <a:ext cx="5130228" cy="547699"/>
            <a:chOff x="788" y="449"/>
            <a:chExt cx="7634" cy="815"/>
          </a:xfrm>
        </p:grpSpPr>
        <p:sp>
          <p:nvSpPr>
            <p:cNvPr id="2" name="文本框 1"/>
            <p:cNvSpPr txBox="1"/>
            <p:nvPr/>
          </p:nvSpPr>
          <p:spPr>
            <a:xfrm>
              <a:off x="4999" y="449"/>
              <a:ext cx="3423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zh-CN" sz="1695">
                  <a:solidFill>
                    <a:srgbClr val="23181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姜疃镇</a:t>
              </a:r>
              <a:r>
                <a:rPr lang="en-US" altLang="zh-CN" sz="1695">
                  <a:solidFill>
                    <a:srgbClr val="23181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95">
                <a:solidFill>
                  <a:srgbClr val="23181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 descr="万城文化ppt模板零件-02"/>
            <p:cNvPicPr>
              <a:picLocks noChangeAspect="1"/>
            </p:cNvPicPr>
            <p:nvPr/>
          </p:nvPicPr>
          <p:blipFill>
            <a:blip r:embed="rId2"/>
            <a:srcRect l="45559" r="24726" b="-14803"/>
            <a:stretch>
              <a:fillRect/>
            </a:stretch>
          </p:blipFill>
          <p:spPr>
            <a:xfrm>
              <a:off x="2830" y="483"/>
              <a:ext cx="2092" cy="781"/>
            </a:xfrm>
            <a:prstGeom prst="rect">
              <a:avLst/>
            </a:prstGeom>
          </p:spPr>
        </p:pic>
        <p:pic>
          <p:nvPicPr>
            <p:cNvPr id="4" name="图片 3" descr="猪八戒 logo"/>
            <p:cNvPicPr>
              <a:picLocks noChangeAspect="1"/>
            </p:cNvPicPr>
            <p:nvPr/>
          </p:nvPicPr>
          <p:blipFill>
            <a:blip r:embed="rId3"/>
            <a:srcRect l="166" t="-283" b="52462"/>
            <a:stretch>
              <a:fillRect/>
            </a:stretch>
          </p:blipFill>
          <p:spPr>
            <a:xfrm>
              <a:off x="788" y="483"/>
              <a:ext cx="1805" cy="6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C:\Users\Administrator\Desktop\2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" y="-11424"/>
            <a:ext cx="12182442" cy="688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猪八戒 logo"/>
          <p:cNvPicPr>
            <a:picLocks noChangeAspect="1"/>
          </p:cNvPicPr>
          <p:nvPr/>
        </p:nvPicPr>
        <p:blipFill>
          <a:blip r:embed="rId2"/>
          <a:srcRect l="166" t="-283" b="52462"/>
          <a:stretch>
            <a:fillRect/>
          </a:stretch>
        </p:blipFill>
        <p:spPr>
          <a:xfrm>
            <a:off x="321302" y="277546"/>
            <a:ext cx="1055749" cy="3877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74" y="-1344"/>
            <a:ext cx="12224780" cy="6875473"/>
          </a:xfrm>
          <a:prstGeom prst="rect">
            <a:avLst/>
          </a:prstGeom>
        </p:spPr>
      </p:pic>
      <p:pic>
        <p:nvPicPr>
          <p:cNvPr id="13" name="图片 12" descr="猪八戒 logo"/>
          <p:cNvPicPr>
            <a:picLocks noChangeAspect="1"/>
          </p:cNvPicPr>
          <p:nvPr/>
        </p:nvPicPr>
        <p:blipFill>
          <a:blip r:embed="rId2"/>
          <a:srcRect l="166" t="-283" b="52462"/>
          <a:stretch>
            <a:fillRect/>
          </a:stretch>
        </p:blipFill>
        <p:spPr>
          <a:xfrm>
            <a:off x="321302" y="277546"/>
            <a:ext cx="1055749" cy="3877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30301" y="301739"/>
            <a:ext cx="6007218" cy="547699"/>
            <a:chOff x="788" y="449"/>
            <a:chExt cx="8939" cy="815"/>
          </a:xfrm>
        </p:grpSpPr>
        <p:sp>
          <p:nvSpPr>
            <p:cNvPr id="4" name="文本框 3"/>
            <p:cNvSpPr txBox="1"/>
            <p:nvPr/>
          </p:nvSpPr>
          <p:spPr>
            <a:xfrm>
              <a:off x="4999" y="449"/>
              <a:ext cx="4728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9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子品牌</a:t>
              </a:r>
              <a:r>
                <a:rPr lang="en-US" altLang="zh-CN" sz="169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69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上夼村</a:t>
              </a:r>
              <a:endParaRPr lang="zh-CN" altLang="en-US" sz="169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 descr="万城文化ppt模板零件-02"/>
            <p:cNvPicPr>
              <a:picLocks noChangeAspect="1"/>
            </p:cNvPicPr>
            <p:nvPr/>
          </p:nvPicPr>
          <p:blipFill>
            <a:blip r:embed="rId1"/>
            <a:srcRect l="45559" r="24726" b="-14803"/>
            <a:stretch>
              <a:fillRect/>
            </a:stretch>
          </p:blipFill>
          <p:spPr>
            <a:xfrm>
              <a:off x="2830" y="483"/>
              <a:ext cx="2092" cy="781"/>
            </a:xfrm>
            <a:prstGeom prst="rect">
              <a:avLst/>
            </a:prstGeom>
          </p:spPr>
        </p:pic>
        <p:pic>
          <p:nvPicPr>
            <p:cNvPr id="8" name="图片 7" descr="猪八戒 logo"/>
            <p:cNvPicPr>
              <a:picLocks noChangeAspect="1"/>
            </p:cNvPicPr>
            <p:nvPr/>
          </p:nvPicPr>
          <p:blipFill>
            <a:blip r:embed="rId2"/>
            <a:srcRect l="166" t="-283" b="52462"/>
            <a:stretch>
              <a:fillRect/>
            </a:stretch>
          </p:blipFill>
          <p:spPr>
            <a:xfrm>
              <a:off x="788" y="483"/>
              <a:ext cx="1805" cy="663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422" y="1128327"/>
            <a:ext cx="6442689" cy="51645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WechatIMG4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" y="-12768"/>
            <a:ext cx="12222092" cy="6868752"/>
          </a:xfrm>
          <a:prstGeom prst="rect">
            <a:avLst/>
          </a:prstGeom>
        </p:spPr>
      </p:pic>
      <p:pic>
        <p:nvPicPr>
          <p:cNvPr id="3" name="图片 2" descr="猪八戒 logo"/>
          <p:cNvPicPr>
            <a:picLocks noChangeAspect="1"/>
          </p:cNvPicPr>
          <p:nvPr/>
        </p:nvPicPr>
        <p:blipFill>
          <a:blip r:embed="rId2"/>
          <a:srcRect l="166" t="-283" b="52462"/>
          <a:stretch>
            <a:fillRect/>
          </a:stretch>
        </p:blipFill>
        <p:spPr>
          <a:xfrm>
            <a:off x="321302" y="277546"/>
            <a:ext cx="1055749" cy="3877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濯村樱花_画板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" y="0"/>
            <a:ext cx="12236204" cy="685665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30301" y="301739"/>
            <a:ext cx="6007218" cy="547699"/>
            <a:chOff x="788" y="449"/>
            <a:chExt cx="8939" cy="815"/>
          </a:xfrm>
        </p:grpSpPr>
        <p:sp>
          <p:nvSpPr>
            <p:cNvPr id="2" name="文本框 1"/>
            <p:cNvSpPr txBox="1"/>
            <p:nvPr/>
          </p:nvSpPr>
          <p:spPr>
            <a:xfrm>
              <a:off x="4999" y="449"/>
              <a:ext cx="4728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69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濯村樱花节</a:t>
              </a:r>
              <a:r>
                <a:rPr lang="en-US" altLang="zh-CN" sz="1695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logo</a:t>
              </a:r>
              <a:endParaRPr lang="zh-CN" altLang="en-US" sz="1695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 descr="万城文化ppt模板零件-02"/>
            <p:cNvPicPr>
              <a:picLocks noChangeAspect="1"/>
            </p:cNvPicPr>
            <p:nvPr/>
          </p:nvPicPr>
          <p:blipFill>
            <a:blip r:embed="rId2"/>
            <a:srcRect l="45559" r="24726" b="-14803"/>
            <a:stretch>
              <a:fillRect/>
            </a:stretch>
          </p:blipFill>
          <p:spPr>
            <a:xfrm>
              <a:off x="2830" y="483"/>
              <a:ext cx="2092" cy="781"/>
            </a:xfrm>
            <a:prstGeom prst="rect">
              <a:avLst/>
            </a:prstGeom>
          </p:spPr>
        </p:pic>
        <p:pic>
          <p:nvPicPr>
            <p:cNvPr id="6" name="图片 5" descr="猪八戒 logo"/>
            <p:cNvPicPr>
              <a:picLocks noChangeAspect="1"/>
            </p:cNvPicPr>
            <p:nvPr/>
          </p:nvPicPr>
          <p:blipFill>
            <a:blip r:embed="rId3"/>
            <a:srcRect l="166" t="-283" b="52462"/>
            <a:stretch>
              <a:fillRect/>
            </a:stretch>
          </p:blipFill>
          <p:spPr>
            <a:xfrm>
              <a:off x="788" y="483"/>
              <a:ext cx="1805" cy="663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3578600" y="1150504"/>
            <a:ext cx="5036144" cy="4709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pic>
        <p:nvPicPr>
          <p:cNvPr id="8" name="图片 7" descr="濯村樱花logo-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7431" y="420687"/>
            <a:ext cx="6251163" cy="52485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濯村樱花logo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" y="0"/>
            <a:ext cx="12262413" cy="6857328"/>
          </a:xfrm>
          <a:prstGeom prst="rect">
            <a:avLst/>
          </a:prstGeom>
        </p:spPr>
      </p:pic>
      <p:pic>
        <p:nvPicPr>
          <p:cNvPr id="7" name="图片 6" descr="猪八戒 logo"/>
          <p:cNvPicPr>
            <a:picLocks noChangeAspect="1"/>
          </p:cNvPicPr>
          <p:nvPr/>
        </p:nvPicPr>
        <p:blipFill>
          <a:blip r:embed="rId2"/>
          <a:srcRect l="166" t="-283" b="52462"/>
          <a:stretch>
            <a:fillRect/>
          </a:stretch>
        </p:blipFill>
        <p:spPr>
          <a:xfrm>
            <a:off x="321302" y="277546"/>
            <a:ext cx="1055749" cy="3877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濯村樱花_画板 1 副本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" y="0"/>
            <a:ext cx="12236204" cy="6856656"/>
          </a:xfrm>
          <a:prstGeom prst="rect">
            <a:avLst/>
          </a:prstGeom>
        </p:spPr>
      </p:pic>
      <p:pic>
        <p:nvPicPr>
          <p:cNvPr id="7" name="图片 6" descr="猪八戒 logo"/>
          <p:cNvPicPr>
            <a:picLocks noChangeAspect="1"/>
          </p:cNvPicPr>
          <p:nvPr/>
        </p:nvPicPr>
        <p:blipFill>
          <a:blip r:embed="rId2"/>
          <a:srcRect l="166" t="-283" b="52462"/>
          <a:stretch>
            <a:fillRect/>
          </a:stretch>
        </p:blipFill>
        <p:spPr>
          <a:xfrm>
            <a:off x="321302" y="277546"/>
            <a:ext cx="1055749" cy="3877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1302" y="4837225"/>
            <a:ext cx="2716319" cy="1701564"/>
          </a:xfrm>
          <a:prstGeom prst="rect">
            <a:avLst/>
          </a:prstGeom>
          <a:solidFill>
            <a:srgbClr val="EAAA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pic>
        <p:nvPicPr>
          <p:cNvPr id="4" name="图片 3" descr="濯村樱花logo-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06" y="4526078"/>
            <a:ext cx="2768065" cy="232385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PA" val="v5.2.2"/>
</p:tagLst>
</file>

<file path=ppt/tags/tag64.xml><?xml version="1.0" encoding="utf-8"?>
<p:tagLst xmlns:p="http://schemas.openxmlformats.org/presentationml/2006/main">
  <p:tag name="PA" val="v5.2.2"/>
</p:tagLst>
</file>

<file path=ppt/tags/tag65.xml><?xml version="1.0" encoding="utf-8"?>
<p:tagLst xmlns:p="http://schemas.openxmlformats.org/presentationml/2006/main">
  <p:tag name="PA" val="v5.2.2"/>
</p:tagLst>
</file>

<file path=ppt/tags/tag66.xml><?xml version="1.0" encoding="utf-8"?>
<p:tagLst xmlns:p="http://schemas.openxmlformats.org/presentationml/2006/main">
  <p:tag name="PA" val="v5.2.2"/>
</p:tagLst>
</file>

<file path=ppt/tags/tag67.xml><?xml version="1.0" encoding="utf-8"?>
<p:tagLst xmlns:p="http://schemas.openxmlformats.org/presentationml/2006/main">
  <p:tag name="PA" val="v5.2.2"/>
</p:tagLst>
</file>

<file path=ppt/tags/tag68.xml><?xml version="1.0" encoding="utf-8"?>
<p:tagLst xmlns:p="http://schemas.openxmlformats.org/presentationml/2006/main">
  <p:tag name="PA" val="v5.2.2"/>
</p:tagLst>
</file>

<file path=ppt/tags/tag69.xml><?xml version="1.0" encoding="utf-8"?>
<p:tagLst xmlns:p="http://schemas.openxmlformats.org/presentationml/2006/main">
  <p:tag name="PA" val="v5.2.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PA" val="v5.2.2"/>
</p:tagLst>
</file>

<file path=ppt/tags/tag71.xml><?xml version="1.0" encoding="utf-8"?>
<p:tagLst xmlns:p="http://schemas.openxmlformats.org/presentationml/2006/main">
  <p:tag name="PA" val="v5.2.2"/>
</p:tagLst>
</file>

<file path=ppt/tags/tag72.xml><?xml version="1.0" encoding="utf-8"?>
<p:tagLst xmlns:p="http://schemas.openxmlformats.org/presentationml/2006/main">
  <p:tag name="PA" val="v5.2.2"/>
</p:tagLst>
</file>

<file path=ppt/tags/tag73.xml><?xml version="1.0" encoding="utf-8"?>
<p:tagLst xmlns:p="http://schemas.openxmlformats.org/presentationml/2006/main">
  <p:tag name="PA" val="v5.2.2"/>
</p:tagLst>
</file>

<file path=ppt/tags/tag74.xml><?xml version="1.0" encoding="utf-8"?>
<p:tagLst xmlns:p="http://schemas.openxmlformats.org/presentationml/2006/main">
  <p:tag name="PA" val="v5.2.2"/>
</p:tagLst>
</file>

<file path=ppt/tags/tag75.xml><?xml version="1.0" encoding="utf-8"?>
<p:tagLst xmlns:p="http://schemas.openxmlformats.org/presentationml/2006/main">
  <p:tag name="PA" val="v5.2.2"/>
</p:tagLst>
</file>

<file path=ppt/tags/tag76.xml><?xml version="1.0" encoding="utf-8"?>
<p:tagLst xmlns:p="http://schemas.openxmlformats.org/presentationml/2006/main">
  <p:tag name="PA" val="v5.2.2"/>
</p:tagLst>
</file>

<file path=ppt/tags/tag77.xml><?xml version="1.0" encoding="utf-8"?>
<p:tagLst xmlns:p="http://schemas.openxmlformats.org/presentationml/2006/main">
  <p:tag name="PA" val="v5.2.2"/>
</p:tagLst>
</file>

<file path=ppt/tags/tag78.xml><?xml version="1.0" encoding="utf-8"?>
<p:tagLst xmlns:p="http://schemas.openxmlformats.org/presentationml/2006/main">
  <p:tag name="PA" val="v5.2.2"/>
</p:tagLst>
</file>

<file path=ppt/tags/tag79.xml><?xml version="1.0" encoding="utf-8"?>
<p:tagLst xmlns:p="http://schemas.openxmlformats.org/presentationml/2006/main">
  <p:tag name="PA" val="v5.2.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PA" val="v5.2.2"/>
</p:tagLst>
</file>

<file path=ppt/tags/tag81.xml><?xml version="1.0" encoding="utf-8"?>
<p:tagLst xmlns:p="http://schemas.openxmlformats.org/presentationml/2006/main">
  <p:tag name="PA" val="v5.2.2"/>
</p:tagLst>
</file>

<file path=ppt/tags/tag82.xml><?xml version="1.0" encoding="utf-8"?>
<p:tagLst xmlns:p="http://schemas.openxmlformats.org/presentationml/2006/main">
  <p:tag name="PA" val="v5.2.2"/>
</p:tagLst>
</file>

<file path=ppt/tags/tag83.xml><?xml version="1.0" encoding="utf-8"?>
<p:tagLst xmlns:p="http://schemas.openxmlformats.org/presentationml/2006/main">
  <p:tag name="PA" val="v5.2.2"/>
</p:tagLst>
</file>

<file path=ppt/tags/tag84.xml><?xml version="1.0" encoding="utf-8"?>
<p:tagLst xmlns:p="http://schemas.openxmlformats.org/presentationml/2006/main">
  <p:tag name="PA" val="v5.2.2"/>
</p:tagLst>
</file>

<file path=ppt/tags/tag85.xml><?xml version="1.0" encoding="utf-8"?>
<p:tagLst xmlns:p="http://schemas.openxmlformats.org/presentationml/2006/main">
  <p:tag name="PA" val="v5.2.2"/>
</p:tagLst>
</file>

<file path=ppt/tags/tag86.xml><?xml version="1.0" encoding="utf-8"?>
<p:tagLst xmlns:p="http://schemas.openxmlformats.org/presentationml/2006/main">
  <p:tag name="PA" val="v5.2.2"/>
</p:tagLst>
</file>

<file path=ppt/tags/tag87.xml><?xml version="1.0" encoding="utf-8"?>
<p:tagLst xmlns:p="http://schemas.openxmlformats.org/presentationml/2006/main">
  <p:tag name="PA" val="v5.2.2"/>
</p:tagLst>
</file>

<file path=ppt/tags/tag88.xml><?xml version="1.0" encoding="utf-8"?>
<p:tagLst xmlns:p="http://schemas.openxmlformats.org/presentationml/2006/main">
  <p:tag name="PA" val="v5.2.2"/>
</p:tagLst>
</file>

<file path=ppt/tags/tag89.xml><?xml version="1.0" encoding="utf-8"?>
<p:tagLst xmlns:p="http://schemas.openxmlformats.org/presentationml/2006/main">
  <p:tag name="PA" val="v5.2.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PA" val="v5.2.2"/>
</p:tagLst>
</file>

<file path=ppt/tags/tag91.xml><?xml version="1.0" encoding="utf-8"?>
<p:tagLst xmlns:p="http://schemas.openxmlformats.org/presentationml/2006/main">
  <p:tag name="PA" val="v5.2.2"/>
</p:tagLst>
</file>

<file path=ppt/tags/tag92.xml><?xml version="1.0" encoding="utf-8"?>
<p:tagLst xmlns:p="http://schemas.openxmlformats.org/presentationml/2006/main">
  <p:tag name="PA" val="v5.2.2"/>
</p:tagLst>
</file>

<file path=ppt/tags/tag93.xml><?xml version="1.0" encoding="utf-8"?>
<p:tagLst xmlns:p="http://schemas.openxmlformats.org/presentationml/2006/main">
  <p:tag name="PA" val="v5.2.2"/>
</p:tagLst>
</file>

<file path=ppt/tags/tag94.xml><?xml version="1.0" encoding="utf-8"?>
<p:tagLst xmlns:p="http://schemas.openxmlformats.org/presentationml/2006/main">
  <p:tag name="PA" val="v5.2.2"/>
</p:tagLst>
</file>

<file path=ppt/tags/tag95.xml><?xml version="1.0" encoding="utf-8"?>
<p:tagLst xmlns:p="http://schemas.openxmlformats.org/presentationml/2006/main">
  <p:tag name="PA" val="v5.2.2"/>
</p:tagLst>
</file>

<file path=ppt/tags/tag96.xml><?xml version="1.0" encoding="utf-8"?>
<p:tagLst xmlns:p="http://schemas.openxmlformats.org/presentationml/2006/main">
  <p:tag name="KSO_WM_UNIT_PLACING_PICTURE_USER_VIEWPORT" val="{&quot;height&quot;:4257,&quot;width&quot;:5676}"/>
</p:tagLst>
</file>

<file path=ppt/tags/tag97.xml><?xml version="1.0" encoding="utf-8"?>
<p:tagLst xmlns:p="http://schemas.openxmlformats.org/presentationml/2006/main">
  <p:tag name="KSO_WM_UNIT_PLACING_PICTURE_USER_VIEWPORT" val="{&quot;height&quot;:3606,&quot;width&quot;:5676}"/>
</p:tagLst>
</file>

<file path=ppt/tags/tag98.xml><?xml version="1.0" encoding="utf-8"?>
<p:tagLst xmlns:p="http://schemas.openxmlformats.org/presentationml/2006/main">
  <p:tag name="KSO_WM_UNIT_PLACING_PICTURE_USER_VIEWPORT" val="{&quot;height&quot;:3786,&quot;width&quot;:5675}"/>
</p:tagLst>
</file>

<file path=ppt/tags/tag99.xml><?xml version="1.0" encoding="utf-8"?>
<p:tagLst xmlns:p="http://schemas.openxmlformats.org/presentationml/2006/main">
  <p:tag name="REFSHAPE" val="255515164"/>
  <p:tag name="KSO_WM_UNIT_PLACING_PICTURE_USER_VIEWPORT" val="{&quot;height&quot;:9600,&quot;width&quot;:19608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WPS 演示</Application>
  <PresentationFormat>宽屏</PresentationFormat>
  <Paragraphs>41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等线</vt:lpstr>
      <vt:lpstr>庞门正道标题体</vt:lpstr>
      <vt:lpstr>阿里巴巴普惠体 L</vt:lpstr>
      <vt:lpstr>AMGDT</vt:lpstr>
      <vt:lpstr>微软雅黑 Light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柳倩倩a</cp:lastModifiedBy>
  <cp:revision>172</cp:revision>
  <dcterms:created xsi:type="dcterms:W3CDTF">2019-06-19T02:08:00Z</dcterms:created>
  <dcterms:modified xsi:type="dcterms:W3CDTF">2021-06-29T02:56:51Z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679C9AE94DB5488EBF4BECBA5B3286A5</vt:lpwstr>
  </property>
</Properties>
</file>